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7" r:id="rId3"/>
    <p:sldId id="291" r:id="rId4"/>
    <p:sldId id="300" r:id="rId5"/>
    <p:sldId id="302" r:id="rId6"/>
    <p:sldId id="301" r:id="rId7"/>
    <p:sldId id="303" r:id="rId8"/>
    <p:sldId id="304" r:id="rId9"/>
    <p:sldId id="292" r:id="rId10"/>
    <p:sldId id="269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180A9E-5008-44CF-9D6C-19DC5B7B3CCD}">
          <p14:sldIdLst>
            <p14:sldId id="258"/>
            <p14:sldId id="297"/>
            <p14:sldId id="291"/>
            <p14:sldId id="300"/>
            <p14:sldId id="302"/>
            <p14:sldId id="301"/>
            <p14:sldId id="303"/>
            <p14:sldId id="304"/>
            <p14:sldId id="292"/>
            <p14:sldId id="26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8C5E96-2F0C-7ABB-65A9-C120E5F44B47}" name="Mike Benas" initials="MB" userId="ddb0f702ecb271df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Monks" initials="LM" lastIdx="9" clrIdx="0">
    <p:extLst>
      <p:ext uri="{19B8F6BF-5375-455C-9EA6-DF929625EA0E}">
        <p15:presenceInfo xmlns:p15="http://schemas.microsoft.com/office/powerpoint/2012/main" userId="S::Laura.Monks@hee.nhs.uk::515682e7-d9c1-41e8-8def-e4cca7c444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7"/>
    <a:srgbClr val="FF40FF"/>
    <a:srgbClr val="005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5" autoAdjust="0"/>
    <p:restoredTop sz="94711" autoAdjust="0"/>
  </p:normalViewPr>
  <p:slideViewPr>
    <p:cSldViewPr snapToGrid="0" showGuides="1">
      <p:cViewPr varScale="1">
        <p:scale>
          <a:sx n="152" d="100"/>
          <a:sy n="152" d="100"/>
        </p:scale>
        <p:origin x="11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B144-DEF5-4F99-A013-283CE645304C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878C6-9A4B-4C50-9D25-80AB3F9D4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5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5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9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8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0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4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0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5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78C6-9A4B-4C50-9D25-80AB3F9D47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9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pintothenhs.nhs.uk/primary-school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pintothenhs.nhs.uk/primary-school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4AC117-D226-469F-84EF-13AD15BBC247}"/>
              </a:ext>
            </a:extLst>
          </p:cNvPr>
          <p:cNvSpPr/>
          <p:nvPr/>
        </p:nvSpPr>
        <p:spPr>
          <a:xfrm>
            <a:off x="0" y="-7810"/>
            <a:ext cx="3043872" cy="6865810"/>
          </a:xfrm>
          <a:custGeom>
            <a:avLst/>
            <a:gdLst>
              <a:gd name="connsiteX0" fmla="*/ 3043873 w 3043872"/>
              <a:gd name="connsiteY0" fmla="*/ 5771515 h 6865810"/>
              <a:gd name="connsiteX1" fmla="*/ 0 w 3043872"/>
              <a:gd name="connsiteY1" fmla="*/ 6865811 h 6865810"/>
              <a:gd name="connsiteX2" fmla="*/ 0 w 3043872"/>
              <a:gd name="connsiteY2" fmla="*/ 0 h 6865810"/>
              <a:gd name="connsiteX3" fmla="*/ 3043873 w 3043872"/>
              <a:gd name="connsiteY3" fmla="*/ 1129919 h 6865810"/>
              <a:gd name="connsiteX4" fmla="*/ 3043873 w 3043872"/>
              <a:gd name="connsiteY4" fmla="*/ 5771515 h 68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3872" h="6865810">
                <a:moveTo>
                  <a:pt x="3043873" y="5771515"/>
                </a:moveTo>
                <a:lnTo>
                  <a:pt x="0" y="6865811"/>
                </a:lnTo>
                <a:lnTo>
                  <a:pt x="0" y="0"/>
                </a:lnTo>
                <a:lnTo>
                  <a:pt x="3043873" y="1129919"/>
                </a:lnTo>
                <a:lnTo>
                  <a:pt x="3043873" y="5771515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7BE28-2796-465D-9305-12051339734D}"/>
              </a:ext>
            </a:extLst>
          </p:cNvPr>
          <p:cNvSpPr/>
          <p:nvPr/>
        </p:nvSpPr>
        <p:spPr>
          <a:xfrm>
            <a:off x="0" y="7175"/>
            <a:ext cx="3043872" cy="3573716"/>
          </a:xfrm>
          <a:custGeom>
            <a:avLst/>
            <a:gdLst>
              <a:gd name="connsiteX0" fmla="*/ 0 w 3043872"/>
              <a:gd name="connsiteY0" fmla="*/ 1139825 h 3573716"/>
              <a:gd name="connsiteX1" fmla="*/ 3043873 w 3043872"/>
              <a:gd name="connsiteY1" fmla="*/ 0 h 3573716"/>
              <a:gd name="connsiteX2" fmla="*/ 3043873 w 3043872"/>
              <a:gd name="connsiteY2" fmla="*/ 3573717 h 3573716"/>
              <a:gd name="connsiteX3" fmla="*/ 0 w 3043872"/>
              <a:gd name="connsiteY3" fmla="*/ 2289810 h 3573716"/>
              <a:gd name="connsiteX4" fmla="*/ 0 w 3043872"/>
              <a:gd name="connsiteY4" fmla="*/ 1139825 h 357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3872" h="3573716">
                <a:moveTo>
                  <a:pt x="0" y="1139825"/>
                </a:moveTo>
                <a:lnTo>
                  <a:pt x="3043873" y="0"/>
                </a:lnTo>
                <a:lnTo>
                  <a:pt x="3043873" y="3573717"/>
                </a:lnTo>
                <a:lnTo>
                  <a:pt x="0" y="2289810"/>
                </a:lnTo>
                <a:lnTo>
                  <a:pt x="0" y="1139825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AA3DB0C-81A2-8D48-BE18-B902180355C8}"/>
              </a:ext>
            </a:extLst>
          </p:cNvPr>
          <p:cNvSpPr/>
          <p:nvPr userDrawn="1"/>
        </p:nvSpPr>
        <p:spPr>
          <a:xfrm rot="10800000">
            <a:off x="9719742" y="1193260"/>
            <a:ext cx="2472258" cy="4858965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E9DE337D-77AC-F048-AD39-6F6631B9DC94}"/>
              </a:ext>
            </a:extLst>
          </p:cNvPr>
          <p:cNvSpPr/>
          <p:nvPr userDrawn="1"/>
        </p:nvSpPr>
        <p:spPr>
          <a:xfrm>
            <a:off x="6973057" y="1193259"/>
            <a:ext cx="2746685" cy="5398323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5A1167-F86C-48BB-AA2D-E83022CFE2C0}"/>
              </a:ext>
            </a:extLst>
          </p:cNvPr>
          <p:cNvSpPr/>
          <p:nvPr/>
        </p:nvSpPr>
        <p:spPr>
          <a:xfrm>
            <a:off x="3043872" y="17271"/>
            <a:ext cx="5421883" cy="6855714"/>
          </a:xfrm>
          <a:custGeom>
            <a:avLst/>
            <a:gdLst>
              <a:gd name="connsiteX0" fmla="*/ 5421884 w 5421883"/>
              <a:gd name="connsiteY0" fmla="*/ 4836287 h 6855714"/>
              <a:gd name="connsiteX1" fmla="*/ 0 w 5421883"/>
              <a:gd name="connsiteY1" fmla="*/ 6855714 h 6855714"/>
              <a:gd name="connsiteX2" fmla="*/ 0 w 5421883"/>
              <a:gd name="connsiteY2" fmla="*/ 0 h 6855714"/>
              <a:gd name="connsiteX3" fmla="*/ 5421884 w 5421883"/>
              <a:gd name="connsiteY3" fmla="*/ 2019427 h 6855714"/>
              <a:gd name="connsiteX4" fmla="*/ 5421884 w 5421883"/>
              <a:gd name="connsiteY4" fmla="*/ 4836287 h 685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883" h="6855714">
                <a:moveTo>
                  <a:pt x="5421884" y="4836287"/>
                </a:moveTo>
                <a:lnTo>
                  <a:pt x="0" y="6855714"/>
                </a:lnTo>
                <a:lnTo>
                  <a:pt x="0" y="0"/>
                </a:lnTo>
                <a:lnTo>
                  <a:pt x="5421884" y="2019427"/>
                </a:lnTo>
                <a:lnTo>
                  <a:pt x="5421884" y="483628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D111819-B7B7-48F2-AA6E-39FE6DA38F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96986"/>
            <a:ext cx="3043873" cy="4566539"/>
          </a:xfrm>
          <a:custGeom>
            <a:avLst/>
            <a:gdLst>
              <a:gd name="connsiteX0" fmla="*/ 0 w 3043873"/>
              <a:gd name="connsiteY0" fmla="*/ 0 h 4566539"/>
              <a:gd name="connsiteX1" fmla="*/ 3043873 w 3043873"/>
              <a:gd name="connsiteY1" fmla="*/ 1283906 h 4566539"/>
              <a:gd name="connsiteX2" fmla="*/ 3043873 w 3043873"/>
              <a:gd name="connsiteY2" fmla="*/ 4566539 h 4566539"/>
              <a:gd name="connsiteX3" fmla="*/ 0 w 3043873"/>
              <a:gd name="connsiteY3" fmla="*/ 4561015 h 45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3873" h="4566539">
                <a:moveTo>
                  <a:pt x="0" y="0"/>
                </a:moveTo>
                <a:lnTo>
                  <a:pt x="3043873" y="1283906"/>
                </a:lnTo>
                <a:lnTo>
                  <a:pt x="3043873" y="4566539"/>
                </a:lnTo>
                <a:lnTo>
                  <a:pt x="0" y="45610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36FDF-4583-4C03-910B-172A6B3C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4225" y="1122363"/>
            <a:ext cx="4594226" cy="2387600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93764-9D4B-4DA1-A3F9-746C7A05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4224" y="3602038"/>
            <a:ext cx="459422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D68CA2-56D9-4020-AB04-66FF53AEC60F}"/>
              </a:ext>
            </a:extLst>
          </p:cNvPr>
          <p:cNvSpPr/>
          <p:nvPr/>
        </p:nvSpPr>
        <p:spPr>
          <a:xfrm>
            <a:off x="476250" y="1351805"/>
            <a:ext cx="2059397" cy="772498"/>
          </a:xfrm>
          <a:custGeom>
            <a:avLst/>
            <a:gdLst>
              <a:gd name="connsiteX0" fmla="*/ 93853 w 1886838"/>
              <a:gd name="connsiteY0" fmla="*/ 302577 h 707770"/>
              <a:gd name="connsiteX1" fmla="*/ 61468 w 1886838"/>
              <a:gd name="connsiteY1" fmla="*/ 294132 h 707770"/>
              <a:gd name="connsiteX2" fmla="*/ 39624 w 1886838"/>
              <a:gd name="connsiteY2" fmla="*/ 311976 h 707770"/>
              <a:gd name="connsiteX3" fmla="*/ 104140 w 1886838"/>
              <a:gd name="connsiteY3" fmla="*/ 386080 h 707770"/>
              <a:gd name="connsiteX4" fmla="*/ 46990 w 1886838"/>
              <a:gd name="connsiteY4" fmla="*/ 435801 h 707770"/>
              <a:gd name="connsiteX5" fmla="*/ 2540 w 1886838"/>
              <a:gd name="connsiteY5" fmla="*/ 429006 h 707770"/>
              <a:gd name="connsiteX6" fmla="*/ 4699 w 1886838"/>
              <a:gd name="connsiteY6" fmla="*/ 397256 h 707770"/>
              <a:gd name="connsiteX7" fmla="*/ 40576 w 1886838"/>
              <a:gd name="connsiteY7" fmla="*/ 407352 h 707770"/>
              <a:gd name="connsiteX8" fmla="*/ 64453 w 1886838"/>
              <a:gd name="connsiteY8" fmla="*/ 387858 h 707770"/>
              <a:gd name="connsiteX9" fmla="*/ 0 w 1886838"/>
              <a:gd name="connsiteY9" fmla="*/ 313245 h 707770"/>
              <a:gd name="connsiteX10" fmla="*/ 56769 w 1886838"/>
              <a:gd name="connsiteY10" fmla="*/ 266573 h 707770"/>
              <a:gd name="connsiteX11" fmla="*/ 94869 w 1886838"/>
              <a:gd name="connsiteY11" fmla="*/ 272224 h 707770"/>
              <a:gd name="connsiteX12" fmla="*/ 142367 w 1886838"/>
              <a:gd name="connsiteY12" fmla="*/ 298831 h 707770"/>
              <a:gd name="connsiteX13" fmla="*/ 106743 w 1886838"/>
              <a:gd name="connsiteY13" fmla="*/ 298831 h 707770"/>
              <a:gd name="connsiteX14" fmla="*/ 106743 w 1886838"/>
              <a:gd name="connsiteY14" fmla="*/ 269304 h 707770"/>
              <a:gd name="connsiteX15" fmla="*/ 216535 w 1886838"/>
              <a:gd name="connsiteY15" fmla="*/ 269304 h 707770"/>
              <a:gd name="connsiteX16" fmla="*/ 216535 w 1886838"/>
              <a:gd name="connsiteY16" fmla="*/ 298831 h 707770"/>
              <a:gd name="connsiteX17" fmla="*/ 180848 w 1886838"/>
              <a:gd name="connsiteY17" fmla="*/ 298831 h 707770"/>
              <a:gd name="connsiteX18" fmla="*/ 180848 w 1886838"/>
              <a:gd name="connsiteY18" fmla="*/ 433007 h 707770"/>
              <a:gd name="connsiteX19" fmla="*/ 142177 w 1886838"/>
              <a:gd name="connsiteY19" fmla="*/ 433007 h 707770"/>
              <a:gd name="connsiteX20" fmla="*/ 225806 w 1886838"/>
              <a:gd name="connsiteY20" fmla="*/ 269304 h 707770"/>
              <a:gd name="connsiteX21" fmla="*/ 320357 w 1886838"/>
              <a:gd name="connsiteY21" fmla="*/ 269304 h 707770"/>
              <a:gd name="connsiteX22" fmla="*/ 320357 w 1886838"/>
              <a:gd name="connsiteY22" fmla="*/ 297879 h 707770"/>
              <a:gd name="connsiteX23" fmla="*/ 262827 w 1886838"/>
              <a:gd name="connsiteY23" fmla="*/ 297879 h 707770"/>
              <a:gd name="connsiteX24" fmla="*/ 262827 w 1886838"/>
              <a:gd name="connsiteY24" fmla="*/ 334518 h 707770"/>
              <a:gd name="connsiteX25" fmla="*/ 317500 w 1886838"/>
              <a:gd name="connsiteY25" fmla="*/ 334518 h 707770"/>
              <a:gd name="connsiteX26" fmla="*/ 317500 w 1886838"/>
              <a:gd name="connsiteY26" fmla="*/ 363093 h 707770"/>
              <a:gd name="connsiteX27" fmla="*/ 262827 w 1886838"/>
              <a:gd name="connsiteY27" fmla="*/ 363093 h 707770"/>
              <a:gd name="connsiteX28" fmla="*/ 262827 w 1886838"/>
              <a:gd name="connsiteY28" fmla="*/ 404368 h 707770"/>
              <a:gd name="connsiteX29" fmla="*/ 323088 w 1886838"/>
              <a:gd name="connsiteY29" fmla="*/ 404368 h 707770"/>
              <a:gd name="connsiteX30" fmla="*/ 323088 w 1886838"/>
              <a:gd name="connsiteY30" fmla="*/ 433007 h 707770"/>
              <a:gd name="connsiteX31" fmla="*/ 225806 w 1886838"/>
              <a:gd name="connsiteY31" fmla="*/ 433007 h 707770"/>
              <a:gd name="connsiteX32" fmla="*/ 340106 w 1886838"/>
              <a:gd name="connsiteY32" fmla="*/ 269304 h 707770"/>
              <a:gd name="connsiteX33" fmla="*/ 392366 w 1886838"/>
              <a:gd name="connsiteY33" fmla="*/ 269304 h 707770"/>
              <a:gd name="connsiteX34" fmla="*/ 448437 w 1886838"/>
              <a:gd name="connsiteY34" fmla="*/ 321373 h 707770"/>
              <a:gd name="connsiteX35" fmla="*/ 397066 w 1886838"/>
              <a:gd name="connsiteY35" fmla="*/ 373189 h 707770"/>
              <a:gd name="connsiteX36" fmla="*/ 378524 w 1886838"/>
              <a:gd name="connsiteY36" fmla="*/ 373189 h 707770"/>
              <a:gd name="connsiteX37" fmla="*/ 378524 w 1886838"/>
              <a:gd name="connsiteY37" fmla="*/ 433007 h 707770"/>
              <a:gd name="connsiteX38" fmla="*/ 340106 w 1886838"/>
              <a:gd name="connsiteY38" fmla="*/ 433007 h 707770"/>
              <a:gd name="connsiteX39" fmla="*/ 389319 w 1886838"/>
              <a:gd name="connsiteY39" fmla="*/ 344551 h 707770"/>
              <a:gd name="connsiteX40" fmla="*/ 409956 w 1886838"/>
              <a:gd name="connsiteY40" fmla="*/ 321120 h 707770"/>
              <a:gd name="connsiteX41" fmla="*/ 387223 w 1886838"/>
              <a:gd name="connsiteY41" fmla="*/ 297879 h 707770"/>
              <a:gd name="connsiteX42" fmla="*/ 377127 w 1886838"/>
              <a:gd name="connsiteY42" fmla="*/ 297879 h 707770"/>
              <a:gd name="connsiteX43" fmla="*/ 377127 w 1886838"/>
              <a:gd name="connsiteY43" fmla="*/ 344551 h 707770"/>
              <a:gd name="connsiteX44" fmla="*/ 515049 w 1886838"/>
              <a:gd name="connsiteY44" fmla="*/ 269304 h 707770"/>
              <a:gd name="connsiteX45" fmla="*/ 553530 w 1886838"/>
              <a:gd name="connsiteY45" fmla="*/ 269304 h 707770"/>
              <a:gd name="connsiteX46" fmla="*/ 553530 w 1886838"/>
              <a:gd name="connsiteY46" fmla="*/ 433007 h 707770"/>
              <a:gd name="connsiteX47" fmla="*/ 515049 w 1886838"/>
              <a:gd name="connsiteY47" fmla="*/ 433007 h 707770"/>
              <a:gd name="connsiteX48" fmla="*/ 575501 w 1886838"/>
              <a:gd name="connsiteY48" fmla="*/ 269304 h 707770"/>
              <a:gd name="connsiteX49" fmla="*/ 620522 w 1886838"/>
              <a:gd name="connsiteY49" fmla="*/ 269304 h 707770"/>
              <a:gd name="connsiteX50" fmla="*/ 668147 w 1886838"/>
              <a:gd name="connsiteY50" fmla="*/ 382842 h 707770"/>
              <a:gd name="connsiteX51" fmla="*/ 668591 w 1886838"/>
              <a:gd name="connsiteY51" fmla="*/ 382842 h 707770"/>
              <a:gd name="connsiteX52" fmla="*/ 668591 w 1886838"/>
              <a:gd name="connsiteY52" fmla="*/ 269304 h 707770"/>
              <a:gd name="connsiteX53" fmla="*/ 702374 w 1886838"/>
              <a:gd name="connsiteY53" fmla="*/ 269304 h 707770"/>
              <a:gd name="connsiteX54" fmla="*/ 702374 w 1886838"/>
              <a:gd name="connsiteY54" fmla="*/ 433007 h 707770"/>
              <a:gd name="connsiteX55" fmla="*/ 656527 w 1886838"/>
              <a:gd name="connsiteY55" fmla="*/ 433007 h 707770"/>
              <a:gd name="connsiteX56" fmla="*/ 609410 w 1886838"/>
              <a:gd name="connsiteY56" fmla="*/ 314579 h 707770"/>
              <a:gd name="connsiteX57" fmla="*/ 608965 w 1886838"/>
              <a:gd name="connsiteY57" fmla="*/ 314579 h 707770"/>
              <a:gd name="connsiteX58" fmla="*/ 608965 w 1886838"/>
              <a:gd name="connsiteY58" fmla="*/ 433007 h 707770"/>
              <a:gd name="connsiteX59" fmla="*/ 575183 w 1886838"/>
              <a:gd name="connsiteY59" fmla="*/ 433007 h 707770"/>
              <a:gd name="connsiteX60" fmla="*/ 746951 w 1886838"/>
              <a:gd name="connsiteY60" fmla="*/ 298831 h 707770"/>
              <a:gd name="connsiteX61" fmla="*/ 711327 w 1886838"/>
              <a:gd name="connsiteY61" fmla="*/ 298831 h 707770"/>
              <a:gd name="connsiteX62" fmla="*/ 711327 w 1886838"/>
              <a:gd name="connsiteY62" fmla="*/ 269304 h 707770"/>
              <a:gd name="connsiteX63" fmla="*/ 821119 w 1886838"/>
              <a:gd name="connsiteY63" fmla="*/ 269304 h 707770"/>
              <a:gd name="connsiteX64" fmla="*/ 821119 w 1886838"/>
              <a:gd name="connsiteY64" fmla="*/ 298831 h 707770"/>
              <a:gd name="connsiteX65" fmla="*/ 785432 w 1886838"/>
              <a:gd name="connsiteY65" fmla="*/ 298831 h 707770"/>
              <a:gd name="connsiteX66" fmla="*/ 785432 w 1886838"/>
              <a:gd name="connsiteY66" fmla="*/ 433007 h 707770"/>
              <a:gd name="connsiteX67" fmla="*/ 746951 w 1886838"/>
              <a:gd name="connsiteY67" fmla="*/ 433007 h 707770"/>
              <a:gd name="connsiteX68" fmla="*/ 892429 w 1886838"/>
              <a:gd name="connsiteY68" fmla="*/ 266446 h 707770"/>
              <a:gd name="connsiteX69" fmla="*/ 962279 w 1886838"/>
              <a:gd name="connsiteY69" fmla="*/ 351155 h 707770"/>
              <a:gd name="connsiteX70" fmla="*/ 892429 w 1886838"/>
              <a:gd name="connsiteY70" fmla="*/ 435801 h 707770"/>
              <a:gd name="connsiteX71" fmla="*/ 822960 w 1886838"/>
              <a:gd name="connsiteY71" fmla="*/ 351155 h 707770"/>
              <a:gd name="connsiteX72" fmla="*/ 892429 w 1886838"/>
              <a:gd name="connsiteY72" fmla="*/ 266700 h 707770"/>
              <a:gd name="connsiteX73" fmla="*/ 892429 w 1886838"/>
              <a:gd name="connsiteY73" fmla="*/ 408178 h 707770"/>
              <a:gd name="connsiteX74" fmla="*/ 922655 w 1886838"/>
              <a:gd name="connsiteY74" fmla="*/ 351028 h 707770"/>
              <a:gd name="connsiteX75" fmla="*/ 892429 w 1886838"/>
              <a:gd name="connsiteY75" fmla="*/ 293878 h 707770"/>
              <a:gd name="connsiteX76" fmla="*/ 862394 w 1886838"/>
              <a:gd name="connsiteY76" fmla="*/ 351028 h 707770"/>
              <a:gd name="connsiteX77" fmla="*/ 892429 w 1886838"/>
              <a:gd name="connsiteY77" fmla="*/ 408178 h 707770"/>
              <a:gd name="connsiteX78" fmla="*/ 1056577 w 1886838"/>
              <a:gd name="connsiteY78" fmla="*/ 298831 h 707770"/>
              <a:gd name="connsiteX79" fmla="*/ 1020890 w 1886838"/>
              <a:gd name="connsiteY79" fmla="*/ 298831 h 707770"/>
              <a:gd name="connsiteX80" fmla="*/ 1020890 w 1886838"/>
              <a:gd name="connsiteY80" fmla="*/ 269304 h 707770"/>
              <a:gd name="connsiteX81" fmla="*/ 1130681 w 1886838"/>
              <a:gd name="connsiteY81" fmla="*/ 269304 h 707770"/>
              <a:gd name="connsiteX82" fmla="*/ 1130681 w 1886838"/>
              <a:gd name="connsiteY82" fmla="*/ 298831 h 707770"/>
              <a:gd name="connsiteX83" fmla="*/ 1095312 w 1886838"/>
              <a:gd name="connsiteY83" fmla="*/ 298831 h 707770"/>
              <a:gd name="connsiteX84" fmla="*/ 1095312 w 1886838"/>
              <a:gd name="connsiteY84" fmla="*/ 433007 h 707770"/>
              <a:gd name="connsiteX85" fmla="*/ 1056577 w 1886838"/>
              <a:gd name="connsiteY85" fmla="*/ 433007 h 707770"/>
              <a:gd name="connsiteX86" fmla="*/ 1218375 w 1886838"/>
              <a:gd name="connsiteY86" fmla="*/ 364998 h 707770"/>
              <a:gd name="connsiteX87" fmla="*/ 1178497 w 1886838"/>
              <a:gd name="connsiteY87" fmla="*/ 364998 h 707770"/>
              <a:gd name="connsiteX88" fmla="*/ 1178497 w 1886838"/>
              <a:gd name="connsiteY88" fmla="*/ 433007 h 707770"/>
              <a:gd name="connsiteX89" fmla="*/ 1140016 w 1886838"/>
              <a:gd name="connsiteY89" fmla="*/ 433007 h 707770"/>
              <a:gd name="connsiteX90" fmla="*/ 1140016 w 1886838"/>
              <a:gd name="connsiteY90" fmla="*/ 269304 h 707770"/>
              <a:gd name="connsiteX91" fmla="*/ 1178497 w 1886838"/>
              <a:gd name="connsiteY91" fmla="*/ 269304 h 707770"/>
              <a:gd name="connsiteX92" fmla="*/ 1178497 w 1886838"/>
              <a:gd name="connsiteY92" fmla="*/ 334518 h 707770"/>
              <a:gd name="connsiteX93" fmla="*/ 1218375 w 1886838"/>
              <a:gd name="connsiteY93" fmla="*/ 334518 h 707770"/>
              <a:gd name="connsiteX94" fmla="*/ 1218375 w 1886838"/>
              <a:gd name="connsiteY94" fmla="*/ 269304 h 707770"/>
              <a:gd name="connsiteX95" fmla="*/ 1256792 w 1886838"/>
              <a:gd name="connsiteY95" fmla="*/ 269304 h 707770"/>
              <a:gd name="connsiteX96" fmla="*/ 1256792 w 1886838"/>
              <a:gd name="connsiteY96" fmla="*/ 433007 h 707770"/>
              <a:gd name="connsiteX97" fmla="*/ 1218375 w 1886838"/>
              <a:gd name="connsiteY97" fmla="*/ 433007 h 707770"/>
              <a:gd name="connsiteX98" fmla="*/ 1279398 w 1886838"/>
              <a:gd name="connsiteY98" fmla="*/ 269304 h 707770"/>
              <a:gd name="connsiteX99" fmla="*/ 1374077 w 1886838"/>
              <a:gd name="connsiteY99" fmla="*/ 269304 h 707770"/>
              <a:gd name="connsiteX100" fmla="*/ 1374077 w 1886838"/>
              <a:gd name="connsiteY100" fmla="*/ 297879 h 707770"/>
              <a:gd name="connsiteX101" fmla="*/ 1316927 w 1886838"/>
              <a:gd name="connsiteY101" fmla="*/ 297879 h 707770"/>
              <a:gd name="connsiteX102" fmla="*/ 1316927 w 1886838"/>
              <a:gd name="connsiteY102" fmla="*/ 334518 h 707770"/>
              <a:gd name="connsiteX103" fmla="*/ 1371600 w 1886838"/>
              <a:gd name="connsiteY103" fmla="*/ 334518 h 707770"/>
              <a:gd name="connsiteX104" fmla="*/ 1371600 w 1886838"/>
              <a:gd name="connsiteY104" fmla="*/ 363093 h 707770"/>
              <a:gd name="connsiteX105" fmla="*/ 1316927 w 1886838"/>
              <a:gd name="connsiteY105" fmla="*/ 363093 h 707770"/>
              <a:gd name="connsiteX106" fmla="*/ 1316927 w 1886838"/>
              <a:gd name="connsiteY106" fmla="*/ 404368 h 707770"/>
              <a:gd name="connsiteX107" fmla="*/ 1377188 w 1886838"/>
              <a:gd name="connsiteY107" fmla="*/ 404368 h 707770"/>
              <a:gd name="connsiteX108" fmla="*/ 1377188 w 1886838"/>
              <a:gd name="connsiteY108" fmla="*/ 433007 h 707770"/>
              <a:gd name="connsiteX109" fmla="*/ 1279652 w 1886838"/>
              <a:gd name="connsiteY109" fmla="*/ 433007 h 707770"/>
              <a:gd name="connsiteX110" fmla="*/ 1834261 w 1886838"/>
              <a:gd name="connsiteY110" fmla="*/ 311976 h 707770"/>
              <a:gd name="connsiteX111" fmla="*/ 1886839 w 1886838"/>
              <a:gd name="connsiteY111" fmla="*/ 352044 h 707770"/>
              <a:gd name="connsiteX112" fmla="*/ 1886839 w 1886838"/>
              <a:gd name="connsiteY112" fmla="*/ 301816 h 707770"/>
              <a:gd name="connsiteX113" fmla="*/ 1856105 w 1886838"/>
              <a:gd name="connsiteY113" fmla="*/ 294132 h 707770"/>
              <a:gd name="connsiteX114" fmla="*/ 1834515 w 1886838"/>
              <a:gd name="connsiteY114" fmla="*/ 311976 h 707770"/>
              <a:gd name="connsiteX115" fmla="*/ 1841564 w 1886838"/>
              <a:gd name="connsiteY115" fmla="*/ 435801 h 707770"/>
              <a:gd name="connsiteX116" fmla="*/ 1797114 w 1886838"/>
              <a:gd name="connsiteY116" fmla="*/ 429006 h 707770"/>
              <a:gd name="connsiteX117" fmla="*/ 1799273 w 1886838"/>
              <a:gd name="connsiteY117" fmla="*/ 397256 h 707770"/>
              <a:gd name="connsiteX118" fmla="*/ 1835150 w 1886838"/>
              <a:gd name="connsiteY118" fmla="*/ 407352 h 707770"/>
              <a:gd name="connsiteX119" fmla="*/ 1859090 w 1886838"/>
              <a:gd name="connsiteY119" fmla="*/ 387858 h 707770"/>
              <a:gd name="connsiteX120" fmla="*/ 1794574 w 1886838"/>
              <a:gd name="connsiteY120" fmla="*/ 313245 h 707770"/>
              <a:gd name="connsiteX121" fmla="*/ 1851343 w 1886838"/>
              <a:gd name="connsiteY121" fmla="*/ 266573 h 707770"/>
              <a:gd name="connsiteX122" fmla="*/ 1886522 w 1886838"/>
              <a:gd name="connsiteY122" fmla="*/ 271526 h 707770"/>
              <a:gd name="connsiteX123" fmla="*/ 1886522 w 1886838"/>
              <a:gd name="connsiteY123" fmla="*/ 0 h 707770"/>
              <a:gd name="connsiteX124" fmla="*/ 1442022 w 1886838"/>
              <a:gd name="connsiteY124" fmla="*/ 164211 h 707770"/>
              <a:gd name="connsiteX125" fmla="*/ 1442022 w 1886838"/>
              <a:gd name="connsiteY125" fmla="*/ 543560 h 707770"/>
              <a:gd name="connsiteX126" fmla="*/ 1886522 w 1886838"/>
              <a:gd name="connsiteY126" fmla="*/ 707771 h 707770"/>
              <a:gd name="connsiteX127" fmla="*/ 1886522 w 1886838"/>
              <a:gd name="connsiteY127" fmla="*/ 418274 h 707770"/>
              <a:gd name="connsiteX128" fmla="*/ 1841818 w 1886838"/>
              <a:gd name="connsiteY128" fmla="*/ 435801 h 707770"/>
              <a:gd name="connsiteX129" fmla="*/ 1638745 w 1886838"/>
              <a:gd name="connsiteY129" fmla="*/ 433007 h 707770"/>
              <a:gd name="connsiteX130" fmla="*/ 1593278 w 1886838"/>
              <a:gd name="connsiteY130" fmla="*/ 433007 h 707770"/>
              <a:gd name="connsiteX131" fmla="*/ 1546098 w 1886838"/>
              <a:gd name="connsiteY131" fmla="*/ 314579 h 707770"/>
              <a:gd name="connsiteX132" fmla="*/ 1545653 w 1886838"/>
              <a:gd name="connsiteY132" fmla="*/ 314579 h 707770"/>
              <a:gd name="connsiteX133" fmla="*/ 1545653 w 1886838"/>
              <a:gd name="connsiteY133" fmla="*/ 433007 h 707770"/>
              <a:gd name="connsiteX134" fmla="*/ 1511872 w 1886838"/>
              <a:gd name="connsiteY134" fmla="*/ 433007 h 707770"/>
              <a:gd name="connsiteX135" fmla="*/ 1511872 w 1886838"/>
              <a:gd name="connsiteY135" fmla="*/ 269304 h 707770"/>
              <a:gd name="connsiteX136" fmla="*/ 1556893 w 1886838"/>
              <a:gd name="connsiteY136" fmla="*/ 269304 h 707770"/>
              <a:gd name="connsiteX137" fmla="*/ 1604518 w 1886838"/>
              <a:gd name="connsiteY137" fmla="*/ 382842 h 707770"/>
              <a:gd name="connsiteX138" fmla="*/ 1604962 w 1886838"/>
              <a:gd name="connsiteY138" fmla="*/ 382842 h 707770"/>
              <a:gd name="connsiteX139" fmla="*/ 1604962 w 1886838"/>
              <a:gd name="connsiteY139" fmla="*/ 269304 h 707770"/>
              <a:gd name="connsiteX140" fmla="*/ 1638745 w 1886838"/>
              <a:gd name="connsiteY140" fmla="*/ 269304 h 707770"/>
              <a:gd name="connsiteX141" fmla="*/ 1778000 w 1886838"/>
              <a:gd name="connsiteY141" fmla="*/ 433007 h 707770"/>
              <a:gd name="connsiteX142" fmla="*/ 1739519 w 1886838"/>
              <a:gd name="connsiteY142" fmla="*/ 433007 h 707770"/>
              <a:gd name="connsiteX143" fmla="*/ 1739519 w 1886838"/>
              <a:gd name="connsiteY143" fmla="*/ 364998 h 707770"/>
              <a:gd name="connsiteX144" fmla="*/ 1699641 w 1886838"/>
              <a:gd name="connsiteY144" fmla="*/ 364998 h 707770"/>
              <a:gd name="connsiteX145" fmla="*/ 1699641 w 1886838"/>
              <a:gd name="connsiteY145" fmla="*/ 433007 h 707770"/>
              <a:gd name="connsiteX146" fmla="*/ 1661160 w 1886838"/>
              <a:gd name="connsiteY146" fmla="*/ 433007 h 707770"/>
              <a:gd name="connsiteX147" fmla="*/ 1661160 w 1886838"/>
              <a:gd name="connsiteY147" fmla="*/ 269304 h 707770"/>
              <a:gd name="connsiteX148" fmla="*/ 1699641 w 1886838"/>
              <a:gd name="connsiteY148" fmla="*/ 269304 h 707770"/>
              <a:gd name="connsiteX149" fmla="*/ 1699641 w 1886838"/>
              <a:gd name="connsiteY149" fmla="*/ 334518 h 707770"/>
              <a:gd name="connsiteX150" fmla="*/ 1739519 w 1886838"/>
              <a:gd name="connsiteY150" fmla="*/ 334518 h 707770"/>
              <a:gd name="connsiteX151" fmla="*/ 1739519 w 1886838"/>
              <a:gd name="connsiteY151" fmla="*/ 269304 h 707770"/>
              <a:gd name="connsiteX152" fmla="*/ 1778000 w 1886838"/>
              <a:gd name="connsiteY152" fmla="*/ 269304 h 70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886838" h="707770">
                <a:moveTo>
                  <a:pt x="93853" y="302577"/>
                </a:moveTo>
                <a:cubicBezTo>
                  <a:pt x="83792" y="297463"/>
                  <a:pt x="72745" y="294582"/>
                  <a:pt x="61468" y="294132"/>
                </a:cubicBezTo>
                <a:cubicBezTo>
                  <a:pt x="48768" y="294132"/>
                  <a:pt x="39624" y="299783"/>
                  <a:pt x="39624" y="311976"/>
                </a:cubicBezTo>
                <a:cubicBezTo>
                  <a:pt x="39624" y="341757"/>
                  <a:pt x="104140" y="327914"/>
                  <a:pt x="104140" y="386080"/>
                </a:cubicBezTo>
                <a:cubicBezTo>
                  <a:pt x="104140" y="417068"/>
                  <a:pt x="79502" y="435801"/>
                  <a:pt x="46990" y="435801"/>
                </a:cubicBezTo>
                <a:cubicBezTo>
                  <a:pt x="31926" y="435656"/>
                  <a:pt x="16959" y="433369"/>
                  <a:pt x="2540" y="429006"/>
                </a:cubicBezTo>
                <a:lnTo>
                  <a:pt x="4699" y="397256"/>
                </a:lnTo>
                <a:cubicBezTo>
                  <a:pt x="16193" y="401701"/>
                  <a:pt x="26225" y="407352"/>
                  <a:pt x="40576" y="407352"/>
                </a:cubicBezTo>
                <a:cubicBezTo>
                  <a:pt x="52768" y="407352"/>
                  <a:pt x="64453" y="401002"/>
                  <a:pt x="64453" y="387858"/>
                </a:cubicBezTo>
                <a:cubicBezTo>
                  <a:pt x="64453" y="356108"/>
                  <a:pt x="0" y="371666"/>
                  <a:pt x="0" y="313245"/>
                </a:cubicBezTo>
                <a:cubicBezTo>
                  <a:pt x="0" y="308356"/>
                  <a:pt x="1842" y="266573"/>
                  <a:pt x="56769" y="266573"/>
                </a:cubicBezTo>
                <a:cubicBezTo>
                  <a:pt x="69650" y="266915"/>
                  <a:pt x="82443" y="268813"/>
                  <a:pt x="94869" y="272224"/>
                </a:cubicBezTo>
                <a:close/>
                <a:moveTo>
                  <a:pt x="142367" y="298831"/>
                </a:moveTo>
                <a:lnTo>
                  <a:pt x="106743" y="298831"/>
                </a:lnTo>
                <a:lnTo>
                  <a:pt x="106743" y="269304"/>
                </a:lnTo>
                <a:lnTo>
                  <a:pt x="216535" y="269304"/>
                </a:lnTo>
                <a:lnTo>
                  <a:pt x="216535" y="298831"/>
                </a:lnTo>
                <a:lnTo>
                  <a:pt x="180848" y="298831"/>
                </a:lnTo>
                <a:lnTo>
                  <a:pt x="180848" y="433007"/>
                </a:lnTo>
                <a:lnTo>
                  <a:pt x="142177" y="433007"/>
                </a:lnTo>
                <a:close/>
                <a:moveTo>
                  <a:pt x="225806" y="269304"/>
                </a:moveTo>
                <a:lnTo>
                  <a:pt x="320357" y="269304"/>
                </a:lnTo>
                <a:lnTo>
                  <a:pt x="320357" y="297879"/>
                </a:lnTo>
                <a:lnTo>
                  <a:pt x="262827" y="297879"/>
                </a:lnTo>
                <a:lnTo>
                  <a:pt x="262827" y="334518"/>
                </a:lnTo>
                <a:lnTo>
                  <a:pt x="317500" y="334518"/>
                </a:lnTo>
                <a:lnTo>
                  <a:pt x="317500" y="363093"/>
                </a:lnTo>
                <a:lnTo>
                  <a:pt x="262827" y="363093"/>
                </a:lnTo>
                <a:lnTo>
                  <a:pt x="262827" y="404368"/>
                </a:lnTo>
                <a:lnTo>
                  <a:pt x="323088" y="404368"/>
                </a:lnTo>
                <a:lnTo>
                  <a:pt x="323088" y="433007"/>
                </a:lnTo>
                <a:lnTo>
                  <a:pt x="225806" y="433007"/>
                </a:lnTo>
                <a:close/>
                <a:moveTo>
                  <a:pt x="340106" y="269304"/>
                </a:moveTo>
                <a:lnTo>
                  <a:pt x="392366" y="269304"/>
                </a:lnTo>
                <a:cubicBezTo>
                  <a:pt x="427355" y="269304"/>
                  <a:pt x="448437" y="285941"/>
                  <a:pt x="448437" y="321373"/>
                </a:cubicBezTo>
                <a:cubicBezTo>
                  <a:pt x="448437" y="349250"/>
                  <a:pt x="432943" y="373189"/>
                  <a:pt x="397066" y="373189"/>
                </a:cubicBezTo>
                <a:lnTo>
                  <a:pt x="378524" y="373189"/>
                </a:lnTo>
                <a:lnTo>
                  <a:pt x="378524" y="433007"/>
                </a:lnTo>
                <a:lnTo>
                  <a:pt x="340106" y="433007"/>
                </a:lnTo>
                <a:close/>
                <a:moveTo>
                  <a:pt x="389319" y="344551"/>
                </a:moveTo>
                <a:cubicBezTo>
                  <a:pt x="401320" y="344551"/>
                  <a:pt x="409956" y="336360"/>
                  <a:pt x="409956" y="321120"/>
                </a:cubicBezTo>
                <a:cubicBezTo>
                  <a:pt x="409956" y="305880"/>
                  <a:pt x="402463" y="297879"/>
                  <a:pt x="387223" y="297879"/>
                </a:cubicBezTo>
                <a:lnTo>
                  <a:pt x="377127" y="297879"/>
                </a:lnTo>
                <a:lnTo>
                  <a:pt x="377127" y="344551"/>
                </a:lnTo>
                <a:close/>
                <a:moveTo>
                  <a:pt x="515049" y="269304"/>
                </a:moveTo>
                <a:lnTo>
                  <a:pt x="553530" y="269304"/>
                </a:lnTo>
                <a:lnTo>
                  <a:pt x="553530" y="433007"/>
                </a:lnTo>
                <a:lnTo>
                  <a:pt x="515049" y="433007"/>
                </a:lnTo>
                <a:close/>
                <a:moveTo>
                  <a:pt x="575501" y="269304"/>
                </a:moveTo>
                <a:lnTo>
                  <a:pt x="620522" y="269304"/>
                </a:lnTo>
                <a:lnTo>
                  <a:pt x="668147" y="382842"/>
                </a:lnTo>
                <a:lnTo>
                  <a:pt x="668591" y="382842"/>
                </a:lnTo>
                <a:lnTo>
                  <a:pt x="668591" y="269304"/>
                </a:lnTo>
                <a:lnTo>
                  <a:pt x="702374" y="269304"/>
                </a:lnTo>
                <a:lnTo>
                  <a:pt x="702374" y="433007"/>
                </a:lnTo>
                <a:lnTo>
                  <a:pt x="656527" y="433007"/>
                </a:lnTo>
                <a:lnTo>
                  <a:pt x="609410" y="314579"/>
                </a:lnTo>
                <a:lnTo>
                  <a:pt x="608965" y="314579"/>
                </a:lnTo>
                <a:lnTo>
                  <a:pt x="608965" y="433007"/>
                </a:lnTo>
                <a:lnTo>
                  <a:pt x="575183" y="433007"/>
                </a:lnTo>
                <a:close/>
                <a:moveTo>
                  <a:pt x="746951" y="298831"/>
                </a:moveTo>
                <a:lnTo>
                  <a:pt x="711327" y="298831"/>
                </a:lnTo>
                <a:lnTo>
                  <a:pt x="711327" y="269304"/>
                </a:lnTo>
                <a:lnTo>
                  <a:pt x="821119" y="269304"/>
                </a:lnTo>
                <a:lnTo>
                  <a:pt x="821119" y="298831"/>
                </a:lnTo>
                <a:lnTo>
                  <a:pt x="785432" y="298831"/>
                </a:lnTo>
                <a:lnTo>
                  <a:pt x="785432" y="433007"/>
                </a:lnTo>
                <a:lnTo>
                  <a:pt x="746951" y="433007"/>
                </a:lnTo>
                <a:close/>
                <a:moveTo>
                  <a:pt x="892429" y="266446"/>
                </a:moveTo>
                <a:cubicBezTo>
                  <a:pt x="939546" y="266446"/>
                  <a:pt x="962279" y="303086"/>
                  <a:pt x="962279" y="351155"/>
                </a:cubicBezTo>
                <a:cubicBezTo>
                  <a:pt x="962279" y="399224"/>
                  <a:pt x="939737" y="435801"/>
                  <a:pt x="892429" y="435801"/>
                </a:cubicBezTo>
                <a:cubicBezTo>
                  <a:pt x="845122" y="435801"/>
                  <a:pt x="822960" y="399224"/>
                  <a:pt x="822960" y="351155"/>
                </a:cubicBezTo>
                <a:cubicBezTo>
                  <a:pt x="822960" y="303086"/>
                  <a:pt x="845249" y="266700"/>
                  <a:pt x="892429" y="266700"/>
                </a:cubicBezTo>
                <a:close/>
                <a:moveTo>
                  <a:pt x="892429" y="408178"/>
                </a:moveTo>
                <a:cubicBezTo>
                  <a:pt x="914654" y="408178"/>
                  <a:pt x="922655" y="382778"/>
                  <a:pt x="922655" y="351028"/>
                </a:cubicBezTo>
                <a:cubicBezTo>
                  <a:pt x="922655" y="319278"/>
                  <a:pt x="914654" y="293878"/>
                  <a:pt x="892429" y="293878"/>
                </a:cubicBezTo>
                <a:cubicBezTo>
                  <a:pt x="870204" y="293878"/>
                  <a:pt x="862394" y="319278"/>
                  <a:pt x="862394" y="351028"/>
                </a:cubicBezTo>
                <a:cubicBezTo>
                  <a:pt x="862394" y="382778"/>
                  <a:pt x="870141" y="408178"/>
                  <a:pt x="892429" y="408178"/>
                </a:cubicBezTo>
                <a:close/>
                <a:moveTo>
                  <a:pt x="1056577" y="298831"/>
                </a:moveTo>
                <a:lnTo>
                  <a:pt x="1020890" y="298831"/>
                </a:lnTo>
                <a:lnTo>
                  <a:pt x="1020890" y="269304"/>
                </a:lnTo>
                <a:lnTo>
                  <a:pt x="1130681" y="269304"/>
                </a:lnTo>
                <a:lnTo>
                  <a:pt x="1130681" y="298831"/>
                </a:lnTo>
                <a:lnTo>
                  <a:pt x="1095312" y="298831"/>
                </a:lnTo>
                <a:lnTo>
                  <a:pt x="1095312" y="433007"/>
                </a:lnTo>
                <a:lnTo>
                  <a:pt x="1056577" y="433007"/>
                </a:lnTo>
                <a:close/>
                <a:moveTo>
                  <a:pt x="1218375" y="364998"/>
                </a:moveTo>
                <a:lnTo>
                  <a:pt x="1178497" y="364998"/>
                </a:lnTo>
                <a:lnTo>
                  <a:pt x="1178497" y="433007"/>
                </a:lnTo>
                <a:lnTo>
                  <a:pt x="1140016" y="433007"/>
                </a:lnTo>
                <a:lnTo>
                  <a:pt x="1140016" y="269304"/>
                </a:lnTo>
                <a:lnTo>
                  <a:pt x="1178497" y="269304"/>
                </a:lnTo>
                <a:lnTo>
                  <a:pt x="1178497" y="334518"/>
                </a:lnTo>
                <a:lnTo>
                  <a:pt x="1218375" y="334518"/>
                </a:lnTo>
                <a:lnTo>
                  <a:pt x="1218375" y="269304"/>
                </a:lnTo>
                <a:lnTo>
                  <a:pt x="1256792" y="269304"/>
                </a:lnTo>
                <a:lnTo>
                  <a:pt x="1256792" y="433007"/>
                </a:lnTo>
                <a:lnTo>
                  <a:pt x="1218375" y="433007"/>
                </a:lnTo>
                <a:close/>
                <a:moveTo>
                  <a:pt x="1279398" y="269304"/>
                </a:moveTo>
                <a:lnTo>
                  <a:pt x="1374077" y="269304"/>
                </a:lnTo>
                <a:lnTo>
                  <a:pt x="1374077" y="297879"/>
                </a:lnTo>
                <a:lnTo>
                  <a:pt x="1316927" y="297879"/>
                </a:lnTo>
                <a:lnTo>
                  <a:pt x="1316927" y="334518"/>
                </a:lnTo>
                <a:lnTo>
                  <a:pt x="1371600" y="334518"/>
                </a:lnTo>
                <a:lnTo>
                  <a:pt x="1371600" y="363093"/>
                </a:lnTo>
                <a:lnTo>
                  <a:pt x="1316927" y="363093"/>
                </a:lnTo>
                <a:lnTo>
                  <a:pt x="1316927" y="404368"/>
                </a:lnTo>
                <a:lnTo>
                  <a:pt x="1377188" y="404368"/>
                </a:lnTo>
                <a:lnTo>
                  <a:pt x="1377188" y="433007"/>
                </a:lnTo>
                <a:lnTo>
                  <a:pt x="1279652" y="433007"/>
                </a:lnTo>
                <a:close/>
                <a:moveTo>
                  <a:pt x="1834261" y="311976"/>
                </a:moveTo>
                <a:cubicBezTo>
                  <a:pt x="1834261" y="333566"/>
                  <a:pt x="1868170" y="332232"/>
                  <a:pt x="1886839" y="352044"/>
                </a:cubicBezTo>
                <a:lnTo>
                  <a:pt x="1886839" y="301816"/>
                </a:lnTo>
                <a:cubicBezTo>
                  <a:pt x="1877232" y="297168"/>
                  <a:pt x="1866769" y="294552"/>
                  <a:pt x="1856105" y="294132"/>
                </a:cubicBezTo>
                <a:cubicBezTo>
                  <a:pt x="1843977" y="294132"/>
                  <a:pt x="1834515" y="299783"/>
                  <a:pt x="1834515" y="311976"/>
                </a:cubicBezTo>
                <a:close/>
                <a:moveTo>
                  <a:pt x="1841564" y="435801"/>
                </a:moveTo>
                <a:cubicBezTo>
                  <a:pt x="1826500" y="435656"/>
                  <a:pt x="1811533" y="433369"/>
                  <a:pt x="1797114" y="429006"/>
                </a:cubicBezTo>
                <a:lnTo>
                  <a:pt x="1799273" y="397256"/>
                </a:lnTo>
                <a:cubicBezTo>
                  <a:pt x="1810766" y="401701"/>
                  <a:pt x="1820862" y="407352"/>
                  <a:pt x="1835150" y="407352"/>
                </a:cubicBezTo>
                <a:cubicBezTo>
                  <a:pt x="1847342" y="407352"/>
                  <a:pt x="1859090" y="401002"/>
                  <a:pt x="1859090" y="387858"/>
                </a:cubicBezTo>
                <a:cubicBezTo>
                  <a:pt x="1859090" y="356108"/>
                  <a:pt x="1794574" y="371666"/>
                  <a:pt x="1794574" y="313245"/>
                </a:cubicBezTo>
                <a:cubicBezTo>
                  <a:pt x="1794574" y="308356"/>
                  <a:pt x="1796415" y="266573"/>
                  <a:pt x="1851343" y="266573"/>
                </a:cubicBezTo>
                <a:cubicBezTo>
                  <a:pt x="1863228" y="266777"/>
                  <a:pt x="1875042" y="268441"/>
                  <a:pt x="1886522" y="271526"/>
                </a:cubicBezTo>
                <a:lnTo>
                  <a:pt x="1886522" y="0"/>
                </a:lnTo>
                <a:lnTo>
                  <a:pt x="1442022" y="164211"/>
                </a:lnTo>
                <a:lnTo>
                  <a:pt x="1442022" y="543560"/>
                </a:lnTo>
                <a:lnTo>
                  <a:pt x="1886522" y="707771"/>
                </a:lnTo>
                <a:lnTo>
                  <a:pt x="1886522" y="418274"/>
                </a:lnTo>
                <a:cubicBezTo>
                  <a:pt x="1874696" y="430064"/>
                  <a:pt x="1858505" y="436412"/>
                  <a:pt x="1841818" y="435801"/>
                </a:cubicBezTo>
                <a:close/>
                <a:moveTo>
                  <a:pt x="1638745" y="433007"/>
                </a:moveTo>
                <a:lnTo>
                  <a:pt x="1593278" y="433007"/>
                </a:lnTo>
                <a:lnTo>
                  <a:pt x="1546098" y="314579"/>
                </a:lnTo>
                <a:lnTo>
                  <a:pt x="1545653" y="314579"/>
                </a:lnTo>
                <a:lnTo>
                  <a:pt x="1545653" y="433007"/>
                </a:lnTo>
                <a:lnTo>
                  <a:pt x="1511872" y="433007"/>
                </a:lnTo>
                <a:lnTo>
                  <a:pt x="1511872" y="269304"/>
                </a:lnTo>
                <a:lnTo>
                  <a:pt x="1556893" y="269304"/>
                </a:lnTo>
                <a:lnTo>
                  <a:pt x="1604518" y="382842"/>
                </a:lnTo>
                <a:lnTo>
                  <a:pt x="1604962" y="382842"/>
                </a:lnTo>
                <a:lnTo>
                  <a:pt x="1604962" y="269304"/>
                </a:lnTo>
                <a:lnTo>
                  <a:pt x="1638745" y="269304"/>
                </a:lnTo>
                <a:close/>
                <a:moveTo>
                  <a:pt x="1778000" y="433007"/>
                </a:moveTo>
                <a:lnTo>
                  <a:pt x="1739519" y="433007"/>
                </a:lnTo>
                <a:lnTo>
                  <a:pt x="1739519" y="364998"/>
                </a:lnTo>
                <a:lnTo>
                  <a:pt x="1699641" y="364998"/>
                </a:lnTo>
                <a:lnTo>
                  <a:pt x="1699641" y="433007"/>
                </a:lnTo>
                <a:lnTo>
                  <a:pt x="1661160" y="433007"/>
                </a:lnTo>
                <a:lnTo>
                  <a:pt x="1661160" y="269304"/>
                </a:lnTo>
                <a:lnTo>
                  <a:pt x="1699641" y="269304"/>
                </a:lnTo>
                <a:lnTo>
                  <a:pt x="1699641" y="334518"/>
                </a:lnTo>
                <a:lnTo>
                  <a:pt x="1739519" y="334518"/>
                </a:lnTo>
                <a:lnTo>
                  <a:pt x="1739519" y="269304"/>
                </a:lnTo>
                <a:lnTo>
                  <a:pt x="1778000" y="269304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6B9AA2-A041-B34E-A0DA-D7AB128F113E}"/>
              </a:ext>
            </a:extLst>
          </p:cNvPr>
          <p:cNvSpPr/>
          <p:nvPr userDrawn="1"/>
        </p:nvSpPr>
        <p:spPr>
          <a:xfrm>
            <a:off x="8050697" y="3533441"/>
            <a:ext cx="4176878" cy="3324559"/>
          </a:xfrm>
          <a:custGeom>
            <a:avLst/>
            <a:gdLst>
              <a:gd name="connsiteX0" fmla="*/ 3630353 w 3630353"/>
              <a:gd name="connsiteY0" fmla="*/ 0 h 2889556"/>
              <a:gd name="connsiteX1" fmla="*/ 3630353 w 3630353"/>
              <a:gd name="connsiteY1" fmla="*/ 2889556 h 2889556"/>
              <a:gd name="connsiteX2" fmla="*/ 0 w 3630353"/>
              <a:gd name="connsiteY2" fmla="*/ 2889556 h 2889556"/>
              <a:gd name="connsiteX3" fmla="*/ 0 w 3630353"/>
              <a:gd name="connsiteY3" fmla="*/ 1270045 h 28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353" h="2889556">
                <a:moveTo>
                  <a:pt x="3630353" y="0"/>
                </a:moveTo>
                <a:lnTo>
                  <a:pt x="3630353" y="2889556"/>
                </a:lnTo>
                <a:lnTo>
                  <a:pt x="0" y="2889556"/>
                </a:lnTo>
                <a:lnTo>
                  <a:pt x="0" y="1270045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42EA-D23C-A847-A006-279EDB2B67C3}"/>
              </a:ext>
            </a:extLst>
          </p:cNvPr>
          <p:cNvSpPr/>
          <p:nvPr userDrawn="1"/>
        </p:nvSpPr>
        <p:spPr>
          <a:xfrm>
            <a:off x="8465755" y="5416296"/>
            <a:ext cx="3586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GB" sz="1800" b="1" dirty="0">
                <a:solidFill>
                  <a:schemeClr val="bg1"/>
                </a:solidFill>
              </a:rPr>
              <a:t>Together we can </a:t>
            </a:r>
            <a:br>
              <a:rPr lang="en-GB" sz="1800" b="1" dirty="0">
                <a:solidFill>
                  <a:schemeClr val="bg1"/>
                </a:solidFill>
              </a:rPr>
            </a:br>
            <a:r>
              <a:rPr lang="en-GB" sz="1800" b="1" dirty="0">
                <a:solidFill>
                  <a:schemeClr val="bg1"/>
                </a:solidFill>
              </a:rPr>
              <a:t>make a difference!</a:t>
            </a:r>
            <a:br>
              <a:rPr lang="en-GB" sz="1800" b="1" dirty="0">
                <a:solidFill>
                  <a:schemeClr val="bg1"/>
                </a:solidFill>
              </a:rPr>
            </a:br>
            <a:endParaRPr lang="en-GB" sz="1800" b="1" dirty="0">
              <a:solidFill>
                <a:schemeClr val="bg1"/>
              </a:solidFill>
            </a:endParaRPr>
          </a:p>
          <a:p>
            <a:pPr>
              <a:lnSpc>
                <a:spcPts val="1800"/>
              </a:lnSpc>
            </a:pPr>
            <a:r>
              <a:rPr lang="en-GB" sz="1800" b="1" u="none" dirty="0">
                <a:solidFill>
                  <a:schemeClr val="bg1"/>
                </a:solidFill>
                <a:hlinkClick r:id="rId2"/>
              </a:rPr>
              <a:t>stepintothenhs.nhs.uk/primary</a:t>
            </a:r>
            <a:endParaRPr lang="en-US" u="none" dirty="0">
              <a:solidFill>
                <a:schemeClr val="bg1"/>
              </a:solidFill>
            </a:endParaRPr>
          </a:p>
        </p:txBody>
      </p:sp>
      <p:sp>
        <p:nvSpPr>
          <p:cNvPr id="19" name="Freeform: Shape 32">
            <a:extLst>
              <a:ext uri="{FF2B5EF4-FFF2-40B4-BE49-F238E27FC236}">
                <a16:creationId xmlns:a16="http://schemas.microsoft.com/office/drawing/2014/main" id="{D74FC2BD-C59D-1F42-AB25-723CBB36CB94}"/>
              </a:ext>
            </a:extLst>
          </p:cNvPr>
          <p:cNvSpPr>
            <a:spLocks noChangeAspect="1"/>
          </p:cNvSpPr>
          <p:nvPr userDrawn="1"/>
        </p:nvSpPr>
        <p:spPr>
          <a:xfrm>
            <a:off x="10829086" y="476250"/>
            <a:ext cx="893586" cy="360000"/>
          </a:xfrm>
          <a:custGeom>
            <a:avLst/>
            <a:gdLst>
              <a:gd name="connsiteX0" fmla="*/ 804228 w 804227"/>
              <a:gd name="connsiteY0" fmla="*/ 0 h 323850"/>
              <a:gd name="connsiteX1" fmla="*/ 0 w 804227"/>
              <a:gd name="connsiteY1" fmla="*/ 0 h 323850"/>
              <a:gd name="connsiteX2" fmla="*/ 0 w 804227"/>
              <a:gd name="connsiteY2" fmla="*/ 323850 h 323850"/>
              <a:gd name="connsiteX3" fmla="*/ 804228 w 804227"/>
              <a:gd name="connsiteY3" fmla="*/ 323850 h 323850"/>
              <a:gd name="connsiteX4" fmla="*/ 323342 w 804227"/>
              <a:gd name="connsiteY4" fmla="*/ 31306 h 323850"/>
              <a:gd name="connsiteX5" fmla="*/ 267843 w 804227"/>
              <a:gd name="connsiteY5" fmla="*/ 291973 h 323850"/>
              <a:gd name="connsiteX6" fmla="*/ 180722 w 804227"/>
              <a:gd name="connsiteY6" fmla="*/ 291973 h 323850"/>
              <a:gd name="connsiteX7" fmla="*/ 125921 w 804227"/>
              <a:gd name="connsiteY7" fmla="*/ 111570 h 323850"/>
              <a:gd name="connsiteX8" fmla="*/ 125222 w 804227"/>
              <a:gd name="connsiteY8" fmla="*/ 111570 h 323850"/>
              <a:gd name="connsiteX9" fmla="*/ 88773 w 804227"/>
              <a:gd name="connsiteY9" fmla="*/ 291973 h 323850"/>
              <a:gd name="connsiteX10" fmla="*/ 22670 w 804227"/>
              <a:gd name="connsiteY10" fmla="*/ 291973 h 323850"/>
              <a:gd name="connsiteX11" fmla="*/ 78677 w 804227"/>
              <a:gd name="connsiteY11" fmla="*/ 31306 h 323850"/>
              <a:gd name="connsiteX12" fmla="*/ 166053 w 804227"/>
              <a:gd name="connsiteY12" fmla="*/ 31306 h 323850"/>
              <a:gd name="connsiteX13" fmla="*/ 219773 w 804227"/>
              <a:gd name="connsiteY13" fmla="*/ 212027 h 323850"/>
              <a:gd name="connsiteX14" fmla="*/ 220472 w 804227"/>
              <a:gd name="connsiteY14" fmla="*/ 212027 h 323850"/>
              <a:gd name="connsiteX15" fmla="*/ 257302 w 804227"/>
              <a:gd name="connsiteY15" fmla="*/ 31306 h 323850"/>
              <a:gd name="connsiteX16" fmla="*/ 572516 w 804227"/>
              <a:gd name="connsiteY16" fmla="*/ 31306 h 323850"/>
              <a:gd name="connsiteX17" fmla="*/ 518096 w 804227"/>
              <a:gd name="connsiteY17" fmla="*/ 291973 h 323850"/>
              <a:gd name="connsiteX18" fmla="*/ 448246 w 804227"/>
              <a:gd name="connsiteY18" fmla="*/ 291973 h 323850"/>
              <a:gd name="connsiteX19" fmla="*/ 471551 w 804227"/>
              <a:gd name="connsiteY19" fmla="*/ 180277 h 323850"/>
              <a:gd name="connsiteX20" fmla="*/ 388557 w 804227"/>
              <a:gd name="connsiteY20" fmla="*/ 180277 h 323850"/>
              <a:gd name="connsiteX21" fmla="*/ 365252 w 804227"/>
              <a:gd name="connsiteY21" fmla="*/ 291973 h 323850"/>
              <a:gd name="connsiteX22" fmla="*/ 295402 w 804227"/>
              <a:gd name="connsiteY22" fmla="*/ 291973 h 323850"/>
              <a:gd name="connsiteX23" fmla="*/ 349821 w 804227"/>
              <a:gd name="connsiteY23" fmla="*/ 31306 h 323850"/>
              <a:gd name="connsiteX24" fmla="*/ 419989 w 804227"/>
              <a:gd name="connsiteY24" fmla="*/ 31306 h 323850"/>
              <a:gd name="connsiteX25" fmla="*/ 399352 w 804227"/>
              <a:gd name="connsiteY25" fmla="*/ 131000 h 323850"/>
              <a:gd name="connsiteX26" fmla="*/ 482283 w 804227"/>
              <a:gd name="connsiteY26" fmla="*/ 131000 h 323850"/>
              <a:gd name="connsiteX27" fmla="*/ 502920 w 804227"/>
              <a:gd name="connsiteY27" fmla="*/ 31306 h 323850"/>
              <a:gd name="connsiteX28" fmla="*/ 774129 w 804227"/>
              <a:gd name="connsiteY28" fmla="*/ 38354 h 323850"/>
              <a:gd name="connsiteX29" fmla="*/ 757174 w 804227"/>
              <a:gd name="connsiteY29" fmla="*/ 90297 h 323850"/>
              <a:gd name="connsiteX30" fmla="*/ 699389 w 804227"/>
              <a:gd name="connsiteY30" fmla="*/ 78359 h 323850"/>
              <a:gd name="connsiteX31" fmla="*/ 649097 w 804227"/>
              <a:gd name="connsiteY31" fmla="*/ 103378 h 323850"/>
              <a:gd name="connsiteX32" fmla="*/ 750697 w 804227"/>
              <a:gd name="connsiteY32" fmla="*/ 205677 h 323850"/>
              <a:gd name="connsiteX33" fmla="*/ 622681 w 804227"/>
              <a:gd name="connsiteY33" fmla="*/ 296482 h 323850"/>
              <a:gd name="connsiteX34" fmla="*/ 541655 w 804227"/>
              <a:gd name="connsiteY34" fmla="*/ 282956 h 323850"/>
              <a:gd name="connsiteX35" fmla="*/ 558165 w 804227"/>
              <a:gd name="connsiteY35" fmla="*/ 229934 h 323850"/>
              <a:gd name="connsiteX36" fmla="*/ 622681 w 804227"/>
              <a:gd name="connsiteY36" fmla="*/ 244920 h 323850"/>
              <a:gd name="connsiteX37" fmla="*/ 678625 w 804227"/>
              <a:gd name="connsiteY37" fmla="*/ 213868 h 323850"/>
              <a:gd name="connsiteX38" fmla="*/ 577025 w 804227"/>
              <a:gd name="connsiteY38" fmla="*/ 114236 h 323850"/>
              <a:gd name="connsiteX39" fmla="*/ 693801 w 804227"/>
              <a:gd name="connsiteY39" fmla="*/ 26797 h 323850"/>
              <a:gd name="connsiteX40" fmla="*/ 774129 w 804227"/>
              <a:gd name="connsiteY40" fmla="*/ 3835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04227" h="323850">
                <a:moveTo>
                  <a:pt x="804228" y="0"/>
                </a:moveTo>
                <a:lnTo>
                  <a:pt x="0" y="0"/>
                </a:lnTo>
                <a:lnTo>
                  <a:pt x="0" y="323850"/>
                </a:lnTo>
                <a:lnTo>
                  <a:pt x="804228" y="323850"/>
                </a:lnTo>
                <a:close/>
                <a:moveTo>
                  <a:pt x="323342" y="31306"/>
                </a:moveTo>
                <a:lnTo>
                  <a:pt x="267843" y="291973"/>
                </a:lnTo>
                <a:lnTo>
                  <a:pt x="180722" y="291973"/>
                </a:lnTo>
                <a:lnTo>
                  <a:pt x="125921" y="111570"/>
                </a:lnTo>
                <a:lnTo>
                  <a:pt x="125222" y="111570"/>
                </a:lnTo>
                <a:lnTo>
                  <a:pt x="88773" y="291973"/>
                </a:lnTo>
                <a:lnTo>
                  <a:pt x="22670" y="291973"/>
                </a:lnTo>
                <a:lnTo>
                  <a:pt x="78677" y="31306"/>
                </a:lnTo>
                <a:lnTo>
                  <a:pt x="166053" y="31306"/>
                </a:lnTo>
                <a:lnTo>
                  <a:pt x="219773" y="212027"/>
                </a:lnTo>
                <a:lnTo>
                  <a:pt x="220472" y="212027"/>
                </a:lnTo>
                <a:lnTo>
                  <a:pt x="257302" y="31306"/>
                </a:lnTo>
                <a:close/>
                <a:moveTo>
                  <a:pt x="572516" y="31306"/>
                </a:moveTo>
                <a:lnTo>
                  <a:pt x="518096" y="291973"/>
                </a:lnTo>
                <a:lnTo>
                  <a:pt x="448246" y="291973"/>
                </a:lnTo>
                <a:lnTo>
                  <a:pt x="471551" y="180277"/>
                </a:lnTo>
                <a:lnTo>
                  <a:pt x="388557" y="180277"/>
                </a:lnTo>
                <a:lnTo>
                  <a:pt x="365252" y="291973"/>
                </a:lnTo>
                <a:lnTo>
                  <a:pt x="295402" y="291973"/>
                </a:lnTo>
                <a:lnTo>
                  <a:pt x="349821" y="31306"/>
                </a:lnTo>
                <a:lnTo>
                  <a:pt x="419989" y="31306"/>
                </a:lnTo>
                <a:lnTo>
                  <a:pt x="399352" y="131000"/>
                </a:lnTo>
                <a:lnTo>
                  <a:pt x="482283" y="131000"/>
                </a:lnTo>
                <a:lnTo>
                  <a:pt x="502920" y="31306"/>
                </a:lnTo>
                <a:close/>
                <a:moveTo>
                  <a:pt x="774129" y="38354"/>
                </a:moveTo>
                <a:lnTo>
                  <a:pt x="757174" y="90297"/>
                </a:lnTo>
                <a:cubicBezTo>
                  <a:pt x="739057" y="82015"/>
                  <a:pt x="719304" y="77934"/>
                  <a:pt x="699389" y="78359"/>
                </a:cubicBezTo>
                <a:cubicBezTo>
                  <a:pt x="671640" y="78359"/>
                  <a:pt x="649097" y="82423"/>
                  <a:pt x="649097" y="103378"/>
                </a:cubicBezTo>
                <a:cubicBezTo>
                  <a:pt x="649097" y="140335"/>
                  <a:pt x="750697" y="126556"/>
                  <a:pt x="750697" y="205677"/>
                </a:cubicBezTo>
                <a:cubicBezTo>
                  <a:pt x="750697" y="277749"/>
                  <a:pt x="683514" y="296482"/>
                  <a:pt x="622681" y="296482"/>
                </a:cubicBezTo>
                <a:cubicBezTo>
                  <a:pt x="595172" y="295793"/>
                  <a:pt x="567896" y="291240"/>
                  <a:pt x="541655" y="282956"/>
                </a:cubicBezTo>
                <a:lnTo>
                  <a:pt x="558165" y="229934"/>
                </a:lnTo>
                <a:cubicBezTo>
                  <a:pt x="572009" y="238950"/>
                  <a:pt x="599822" y="244920"/>
                  <a:pt x="622681" y="244920"/>
                </a:cubicBezTo>
                <a:cubicBezTo>
                  <a:pt x="644525" y="244920"/>
                  <a:pt x="678625" y="240792"/>
                  <a:pt x="678625" y="213868"/>
                </a:cubicBezTo>
                <a:cubicBezTo>
                  <a:pt x="678625" y="172085"/>
                  <a:pt x="577025" y="187770"/>
                  <a:pt x="577025" y="114236"/>
                </a:cubicBezTo>
                <a:cubicBezTo>
                  <a:pt x="577025" y="46990"/>
                  <a:pt x="636334" y="26797"/>
                  <a:pt x="693801" y="26797"/>
                </a:cubicBezTo>
                <a:cubicBezTo>
                  <a:pt x="726059" y="26797"/>
                  <a:pt x="756476" y="30163"/>
                  <a:pt x="774129" y="38354"/>
                </a:cubicBezTo>
                <a:close/>
              </a:path>
            </a:pathLst>
          </a:custGeom>
          <a:solidFill>
            <a:srgbClr val="005EB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59E9FE99-161F-4809-9050-6027AF45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088000"/>
            <a:ext cx="9726613" cy="3420000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9882402-199E-4DF3-8BB9-5278FBC157E4}"/>
              </a:ext>
            </a:extLst>
          </p:cNvPr>
          <p:cNvSpPr/>
          <p:nvPr userDrawn="1"/>
        </p:nvSpPr>
        <p:spPr>
          <a:xfrm>
            <a:off x="3939794" y="6103111"/>
            <a:ext cx="955865" cy="757999"/>
          </a:xfrm>
          <a:custGeom>
            <a:avLst/>
            <a:gdLst>
              <a:gd name="connsiteX0" fmla="*/ 955865 w 955865"/>
              <a:gd name="connsiteY0" fmla="*/ 492506 h 757999"/>
              <a:gd name="connsiteX1" fmla="*/ 0 w 955865"/>
              <a:gd name="connsiteY1" fmla="*/ 758000 h 757999"/>
              <a:gd name="connsiteX2" fmla="*/ 0 w 955865"/>
              <a:gd name="connsiteY2" fmla="*/ 0 h 757999"/>
              <a:gd name="connsiteX3" fmla="*/ 955865 w 955865"/>
              <a:gd name="connsiteY3" fmla="*/ 265430 h 757999"/>
              <a:gd name="connsiteX4" fmla="*/ 955865 w 955865"/>
              <a:gd name="connsiteY4" fmla="*/ 492506 h 7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65" h="757999">
                <a:moveTo>
                  <a:pt x="955865" y="492506"/>
                </a:moveTo>
                <a:lnTo>
                  <a:pt x="0" y="758000"/>
                </a:lnTo>
                <a:lnTo>
                  <a:pt x="0" y="0"/>
                </a:lnTo>
                <a:lnTo>
                  <a:pt x="955865" y="265430"/>
                </a:lnTo>
                <a:lnTo>
                  <a:pt x="955865" y="49250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136790-E77B-4A67-BF42-5A28E30798E8}"/>
              </a:ext>
            </a:extLst>
          </p:cNvPr>
          <p:cNvSpPr/>
          <p:nvPr userDrawn="1"/>
        </p:nvSpPr>
        <p:spPr>
          <a:xfrm>
            <a:off x="3939794" y="6084951"/>
            <a:ext cx="3014345" cy="774128"/>
          </a:xfrm>
          <a:custGeom>
            <a:avLst/>
            <a:gdLst>
              <a:gd name="connsiteX0" fmla="*/ 3014345 w 3014345"/>
              <a:gd name="connsiteY0" fmla="*/ 774129 h 774128"/>
              <a:gd name="connsiteX1" fmla="*/ 0 w 3014345"/>
              <a:gd name="connsiteY1" fmla="*/ 774129 h 774128"/>
              <a:gd name="connsiteX2" fmla="*/ 0 w 3014345"/>
              <a:gd name="connsiteY2" fmla="*/ 413067 h 774128"/>
              <a:gd name="connsiteX3" fmla="*/ 3014345 w 3014345"/>
              <a:gd name="connsiteY3" fmla="*/ 0 h 774128"/>
              <a:gd name="connsiteX4" fmla="*/ 3014345 w 3014345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345" h="774128">
                <a:moveTo>
                  <a:pt x="3014345" y="774129"/>
                </a:moveTo>
                <a:lnTo>
                  <a:pt x="0" y="774129"/>
                </a:lnTo>
                <a:lnTo>
                  <a:pt x="0" y="413067"/>
                </a:lnTo>
                <a:lnTo>
                  <a:pt x="3014345" y="0"/>
                </a:lnTo>
                <a:lnTo>
                  <a:pt x="3014345" y="77412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6360CA-1BEB-42DD-9F09-BF25E97DBC34}"/>
              </a:ext>
            </a:extLst>
          </p:cNvPr>
          <p:cNvSpPr/>
          <p:nvPr userDrawn="1"/>
        </p:nvSpPr>
        <p:spPr>
          <a:xfrm>
            <a:off x="11381930" y="6154546"/>
            <a:ext cx="824229" cy="704532"/>
          </a:xfrm>
          <a:custGeom>
            <a:avLst/>
            <a:gdLst>
              <a:gd name="connsiteX0" fmla="*/ 824230 w 824229"/>
              <a:gd name="connsiteY0" fmla="*/ 704533 h 704532"/>
              <a:gd name="connsiteX1" fmla="*/ 0 w 824229"/>
              <a:gd name="connsiteY1" fmla="*/ 704533 h 704532"/>
              <a:gd name="connsiteX2" fmla="*/ 0 w 824229"/>
              <a:gd name="connsiteY2" fmla="*/ 288417 h 704532"/>
              <a:gd name="connsiteX3" fmla="*/ 824230 w 824229"/>
              <a:gd name="connsiteY3" fmla="*/ 0 h 704532"/>
              <a:gd name="connsiteX4" fmla="*/ 824230 w 824229"/>
              <a:gd name="connsiteY4" fmla="*/ 704533 h 70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704532">
                <a:moveTo>
                  <a:pt x="824230" y="704533"/>
                </a:moveTo>
                <a:lnTo>
                  <a:pt x="0" y="704533"/>
                </a:lnTo>
                <a:lnTo>
                  <a:pt x="0" y="288417"/>
                </a:lnTo>
                <a:lnTo>
                  <a:pt x="824230" y="0"/>
                </a:lnTo>
                <a:lnTo>
                  <a:pt x="824230" y="70453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901D12-26E2-47ED-AA7F-D3965F568011}"/>
              </a:ext>
            </a:extLst>
          </p:cNvPr>
          <p:cNvSpPr/>
          <p:nvPr userDrawn="1"/>
        </p:nvSpPr>
        <p:spPr>
          <a:xfrm>
            <a:off x="0" y="6306820"/>
            <a:ext cx="867410" cy="552259"/>
          </a:xfrm>
          <a:custGeom>
            <a:avLst/>
            <a:gdLst>
              <a:gd name="connsiteX0" fmla="*/ 867410 w 867410"/>
              <a:gd name="connsiteY0" fmla="*/ 298831 h 552259"/>
              <a:gd name="connsiteX1" fmla="*/ 867410 w 867410"/>
              <a:gd name="connsiteY1" fmla="*/ 552260 h 552259"/>
              <a:gd name="connsiteX2" fmla="*/ 0 w 867410"/>
              <a:gd name="connsiteY2" fmla="*/ 552260 h 552259"/>
              <a:gd name="connsiteX3" fmla="*/ 0 w 867410"/>
              <a:gd name="connsiteY3" fmla="*/ 0 h 552259"/>
              <a:gd name="connsiteX4" fmla="*/ 867410 w 867410"/>
              <a:gd name="connsiteY4" fmla="*/ 298831 h 55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10" h="552259">
                <a:moveTo>
                  <a:pt x="867410" y="298831"/>
                </a:moveTo>
                <a:lnTo>
                  <a:pt x="867410" y="552260"/>
                </a:lnTo>
                <a:lnTo>
                  <a:pt x="0" y="552260"/>
                </a:lnTo>
                <a:lnTo>
                  <a:pt x="0" y="0"/>
                </a:lnTo>
                <a:lnTo>
                  <a:pt x="867410" y="2988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DD0CE2-C6F3-4B5B-9E57-EE2EFEF24004}"/>
              </a:ext>
            </a:extLst>
          </p:cNvPr>
          <p:cNvSpPr/>
          <p:nvPr userDrawn="1"/>
        </p:nvSpPr>
        <p:spPr>
          <a:xfrm>
            <a:off x="2578735" y="6103175"/>
            <a:ext cx="1361058" cy="755904"/>
          </a:xfrm>
          <a:custGeom>
            <a:avLst/>
            <a:gdLst>
              <a:gd name="connsiteX0" fmla="*/ 1361059 w 1361058"/>
              <a:gd name="connsiteY0" fmla="*/ 755904 h 755904"/>
              <a:gd name="connsiteX1" fmla="*/ 0 w 1361058"/>
              <a:gd name="connsiteY1" fmla="*/ 755904 h 755904"/>
              <a:gd name="connsiteX2" fmla="*/ 0 w 1361058"/>
              <a:gd name="connsiteY2" fmla="*/ 403225 h 755904"/>
              <a:gd name="connsiteX3" fmla="*/ 1361059 w 1361058"/>
              <a:gd name="connsiteY3" fmla="*/ 0 h 755904"/>
              <a:gd name="connsiteX4" fmla="*/ 1361059 w 1361058"/>
              <a:gd name="connsiteY4" fmla="*/ 755904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058" h="755904">
                <a:moveTo>
                  <a:pt x="1361059" y="755904"/>
                </a:moveTo>
                <a:lnTo>
                  <a:pt x="0" y="755904"/>
                </a:lnTo>
                <a:lnTo>
                  <a:pt x="0" y="403225"/>
                </a:lnTo>
                <a:lnTo>
                  <a:pt x="1361059" y="0"/>
                </a:lnTo>
                <a:lnTo>
                  <a:pt x="1361059" y="755904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82C5D2-9B7B-4BB1-919B-05A34BB9B04E}"/>
              </a:ext>
            </a:extLst>
          </p:cNvPr>
          <p:cNvSpPr/>
          <p:nvPr userDrawn="1"/>
        </p:nvSpPr>
        <p:spPr>
          <a:xfrm>
            <a:off x="0" y="6145784"/>
            <a:ext cx="547687" cy="713295"/>
          </a:xfrm>
          <a:custGeom>
            <a:avLst/>
            <a:gdLst>
              <a:gd name="connsiteX0" fmla="*/ 547688 w 547687"/>
              <a:gd name="connsiteY0" fmla="*/ 713296 h 713295"/>
              <a:gd name="connsiteX1" fmla="*/ 0 w 547687"/>
              <a:gd name="connsiteY1" fmla="*/ 713296 h 713295"/>
              <a:gd name="connsiteX2" fmla="*/ 0 w 547687"/>
              <a:gd name="connsiteY2" fmla="*/ 289687 h 713295"/>
              <a:gd name="connsiteX3" fmla="*/ 547688 w 547687"/>
              <a:gd name="connsiteY3" fmla="*/ 0 h 713295"/>
              <a:gd name="connsiteX4" fmla="*/ 547688 w 547687"/>
              <a:gd name="connsiteY4" fmla="*/ 713296 h 71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87" h="713295">
                <a:moveTo>
                  <a:pt x="547688" y="713296"/>
                </a:moveTo>
                <a:lnTo>
                  <a:pt x="0" y="713296"/>
                </a:lnTo>
                <a:lnTo>
                  <a:pt x="0" y="289687"/>
                </a:lnTo>
                <a:lnTo>
                  <a:pt x="547688" y="0"/>
                </a:lnTo>
                <a:lnTo>
                  <a:pt x="547688" y="7132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5229A6-0FA6-40F5-B968-CEB564A8F8CB}"/>
              </a:ext>
            </a:extLst>
          </p:cNvPr>
          <p:cNvSpPr/>
          <p:nvPr userDrawn="1"/>
        </p:nvSpPr>
        <p:spPr>
          <a:xfrm>
            <a:off x="2578989" y="6215189"/>
            <a:ext cx="1095311" cy="643890"/>
          </a:xfrm>
          <a:custGeom>
            <a:avLst/>
            <a:gdLst>
              <a:gd name="connsiteX0" fmla="*/ 1095312 w 1095311"/>
              <a:gd name="connsiteY0" fmla="*/ 289941 h 643890"/>
              <a:gd name="connsiteX1" fmla="*/ 1095312 w 1095311"/>
              <a:gd name="connsiteY1" fmla="*/ 643890 h 643890"/>
              <a:gd name="connsiteX2" fmla="*/ 0 w 1095311"/>
              <a:gd name="connsiteY2" fmla="*/ 643890 h 643890"/>
              <a:gd name="connsiteX3" fmla="*/ 0 w 1095311"/>
              <a:gd name="connsiteY3" fmla="*/ 0 h 643890"/>
              <a:gd name="connsiteX4" fmla="*/ 1095312 w 1095311"/>
              <a:gd name="connsiteY4" fmla="*/ 289941 h 64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11" h="643890">
                <a:moveTo>
                  <a:pt x="1095312" y="289941"/>
                </a:moveTo>
                <a:lnTo>
                  <a:pt x="1095312" y="643890"/>
                </a:lnTo>
                <a:lnTo>
                  <a:pt x="0" y="643890"/>
                </a:lnTo>
                <a:lnTo>
                  <a:pt x="0" y="0"/>
                </a:lnTo>
                <a:lnTo>
                  <a:pt x="1095312" y="28994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2D94FF9-A17E-4218-89E8-1984F85000CA}"/>
              </a:ext>
            </a:extLst>
          </p:cNvPr>
          <p:cNvSpPr/>
          <p:nvPr userDrawn="1"/>
        </p:nvSpPr>
        <p:spPr>
          <a:xfrm>
            <a:off x="1610360" y="6597713"/>
            <a:ext cx="884745" cy="261366"/>
          </a:xfrm>
          <a:custGeom>
            <a:avLst/>
            <a:gdLst>
              <a:gd name="connsiteX0" fmla="*/ 884745 w 884745"/>
              <a:gd name="connsiteY0" fmla="*/ 261366 h 261366"/>
              <a:gd name="connsiteX1" fmla="*/ 0 w 884745"/>
              <a:gd name="connsiteY1" fmla="*/ 261366 h 261366"/>
              <a:gd name="connsiteX2" fmla="*/ 0 w 884745"/>
              <a:gd name="connsiteY2" fmla="*/ 0 h 261366"/>
              <a:gd name="connsiteX3" fmla="*/ 884745 w 884745"/>
              <a:gd name="connsiteY3" fmla="*/ 261366 h 2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45" h="261366">
                <a:moveTo>
                  <a:pt x="884745" y="261366"/>
                </a:moveTo>
                <a:lnTo>
                  <a:pt x="0" y="261366"/>
                </a:lnTo>
                <a:lnTo>
                  <a:pt x="0" y="0"/>
                </a:lnTo>
                <a:lnTo>
                  <a:pt x="884745" y="26136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21700-D167-4928-AFC1-E067F41A828E}"/>
              </a:ext>
            </a:extLst>
          </p:cNvPr>
          <p:cNvSpPr/>
          <p:nvPr userDrawn="1"/>
        </p:nvSpPr>
        <p:spPr>
          <a:xfrm>
            <a:off x="2284158" y="6507924"/>
            <a:ext cx="1391475" cy="351155"/>
          </a:xfrm>
          <a:custGeom>
            <a:avLst/>
            <a:gdLst>
              <a:gd name="connsiteX0" fmla="*/ 1391476 w 1391475"/>
              <a:gd name="connsiteY0" fmla="*/ 351155 h 351155"/>
              <a:gd name="connsiteX1" fmla="*/ 0 w 1391475"/>
              <a:gd name="connsiteY1" fmla="*/ 351155 h 351155"/>
              <a:gd name="connsiteX2" fmla="*/ 1391476 w 1391475"/>
              <a:gd name="connsiteY2" fmla="*/ 0 h 351155"/>
              <a:gd name="connsiteX3" fmla="*/ 1391476 w 1391475"/>
              <a:gd name="connsiteY3" fmla="*/ 351155 h 3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5" h="351155">
                <a:moveTo>
                  <a:pt x="1391476" y="351155"/>
                </a:moveTo>
                <a:lnTo>
                  <a:pt x="0" y="351155"/>
                </a:lnTo>
                <a:lnTo>
                  <a:pt x="1391476" y="0"/>
                </a:lnTo>
                <a:lnTo>
                  <a:pt x="1391476" y="351155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1CCB0DC-6868-4573-9EC5-B6F3C9B70133}"/>
              </a:ext>
            </a:extLst>
          </p:cNvPr>
          <p:cNvSpPr/>
          <p:nvPr userDrawn="1"/>
        </p:nvSpPr>
        <p:spPr>
          <a:xfrm>
            <a:off x="0" y="5885497"/>
            <a:ext cx="1039812" cy="549973"/>
          </a:xfrm>
          <a:custGeom>
            <a:avLst/>
            <a:gdLst>
              <a:gd name="connsiteX0" fmla="*/ 0 w 1039812"/>
              <a:gd name="connsiteY0" fmla="*/ 549974 h 549973"/>
              <a:gd name="connsiteX1" fmla="*/ 1039813 w 1039812"/>
              <a:gd name="connsiteY1" fmla="*/ 0 h 549973"/>
              <a:gd name="connsiteX2" fmla="*/ 1039813 w 1039812"/>
              <a:gd name="connsiteY2" fmla="*/ 437833 h 549973"/>
              <a:gd name="connsiteX3" fmla="*/ 0 w 1039812"/>
              <a:gd name="connsiteY3" fmla="*/ 549974 h 54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812" h="549973">
                <a:moveTo>
                  <a:pt x="0" y="549974"/>
                </a:moveTo>
                <a:lnTo>
                  <a:pt x="1039813" y="0"/>
                </a:lnTo>
                <a:lnTo>
                  <a:pt x="1039813" y="437833"/>
                </a:lnTo>
                <a:lnTo>
                  <a:pt x="0" y="5499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D62A3E-728B-437B-9ECF-32F94907711F}"/>
              </a:ext>
            </a:extLst>
          </p:cNvPr>
          <p:cNvSpPr/>
          <p:nvPr userDrawn="1"/>
        </p:nvSpPr>
        <p:spPr>
          <a:xfrm>
            <a:off x="546037" y="6148959"/>
            <a:ext cx="1540573" cy="709040"/>
          </a:xfrm>
          <a:custGeom>
            <a:avLst/>
            <a:gdLst>
              <a:gd name="connsiteX0" fmla="*/ 1540574 w 1540573"/>
              <a:gd name="connsiteY0" fmla="*/ 504825 h 709040"/>
              <a:gd name="connsiteX1" fmla="*/ 1540574 w 1540573"/>
              <a:gd name="connsiteY1" fmla="*/ 709041 h 709040"/>
              <a:gd name="connsiteX2" fmla="*/ 0 w 1540573"/>
              <a:gd name="connsiteY2" fmla="*/ 709041 h 709040"/>
              <a:gd name="connsiteX3" fmla="*/ 0 w 1540573"/>
              <a:gd name="connsiteY3" fmla="*/ 0 h 709040"/>
              <a:gd name="connsiteX4" fmla="*/ 1540574 w 1540573"/>
              <a:gd name="connsiteY4" fmla="*/ 504825 h 7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573" h="709040">
                <a:moveTo>
                  <a:pt x="1540574" y="504825"/>
                </a:moveTo>
                <a:lnTo>
                  <a:pt x="1540574" y="709041"/>
                </a:lnTo>
                <a:lnTo>
                  <a:pt x="0" y="709041"/>
                </a:lnTo>
                <a:lnTo>
                  <a:pt x="0" y="0"/>
                </a:lnTo>
                <a:lnTo>
                  <a:pt x="1540574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D8BD4B-4CF2-40DE-9C33-76463FD1F9F4}"/>
              </a:ext>
            </a:extLst>
          </p:cNvPr>
          <p:cNvSpPr/>
          <p:nvPr userDrawn="1"/>
        </p:nvSpPr>
        <p:spPr>
          <a:xfrm>
            <a:off x="5709284" y="6084951"/>
            <a:ext cx="1244854" cy="774128"/>
          </a:xfrm>
          <a:custGeom>
            <a:avLst/>
            <a:gdLst>
              <a:gd name="connsiteX0" fmla="*/ 1244854 w 1244854"/>
              <a:gd name="connsiteY0" fmla="*/ 774129 h 774128"/>
              <a:gd name="connsiteX1" fmla="*/ 0 w 1244854"/>
              <a:gd name="connsiteY1" fmla="*/ 774129 h 774128"/>
              <a:gd name="connsiteX2" fmla="*/ 0 w 1244854"/>
              <a:gd name="connsiteY2" fmla="*/ 461137 h 774128"/>
              <a:gd name="connsiteX3" fmla="*/ 1244854 w 1244854"/>
              <a:gd name="connsiteY3" fmla="*/ 0 h 774128"/>
              <a:gd name="connsiteX4" fmla="*/ 1244854 w 1244854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54" h="774128">
                <a:moveTo>
                  <a:pt x="1244854" y="774129"/>
                </a:moveTo>
                <a:lnTo>
                  <a:pt x="0" y="774129"/>
                </a:lnTo>
                <a:lnTo>
                  <a:pt x="0" y="461137"/>
                </a:lnTo>
                <a:lnTo>
                  <a:pt x="1244854" y="0"/>
                </a:lnTo>
                <a:lnTo>
                  <a:pt x="1244854" y="7741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63CE1F-7915-4E06-AC0C-46C0816ED12D}"/>
              </a:ext>
            </a:extLst>
          </p:cNvPr>
          <p:cNvSpPr/>
          <p:nvPr userDrawn="1"/>
        </p:nvSpPr>
        <p:spPr>
          <a:xfrm>
            <a:off x="5709284" y="6546088"/>
            <a:ext cx="741997" cy="312991"/>
          </a:xfrm>
          <a:custGeom>
            <a:avLst/>
            <a:gdLst>
              <a:gd name="connsiteX0" fmla="*/ 741998 w 741997"/>
              <a:gd name="connsiteY0" fmla="*/ 312992 h 312991"/>
              <a:gd name="connsiteX1" fmla="*/ 0 w 741997"/>
              <a:gd name="connsiteY1" fmla="*/ 312992 h 312991"/>
              <a:gd name="connsiteX2" fmla="*/ 0 w 741997"/>
              <a:gd name="connsiteY2" fmla="*/ 0 h 312991"/>
              <a:gd name="connsiteX3" fmla="*/ 741998 w 741997"/>
              <a:gd name="connsiteY3" fmla="*/ 312992 h 31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12991">
                <a:moveTo>
                  <a:pt x="741998" y="312992"/>
                </a:moveTo>
                <a:lnTo>
                  <a:pt x="0" y="312992"/>
                </a:lnTo>
                <a:lnTo>
                  <a:pt x="0" y="0"/>
                </a:lnTo>
                <a:lnTo>
                  <a:pt x="741998" y="31299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ECA412-465F-487F-AC1F-1CBB811CE663}"/>
              </a:ext>
            </a:extLst>
          </p:cNvPr>
          <p:cNvSpPr/>
          <p:nvPr userDrawn="1"/>
        </p:nvSpPr>
        <p:spPr>
          <a:xfrm>
            <a:off x="9103106" y="5914771"/>
            <a:ext cx="2278824" cy="944308"/>
          </a:xfrm>
          <a:custGeom>
            <a:avLst/>
            <a:gdLst>
              <a:gd name="connsiteX0" fmla="*/ 2278825 w 2278824"/>
              <a:gd name="connsiteY0" fmla="*/ 822960 h 944308"/>
              <a:gd name="connsiteX1" fmla="*/ 2278825 w 2278824"/>
              <a:gd name="connsiteY1" fmla="*/ 944309 h 944308"/>
              <a:gd name="connsiteX2" fmla="*/ 0 w 2278824"/>
              <a:gd name="connsiteY2" fmla="*/ 944309 h 944308"/>
              <a:gd name="connsiteX3" fmla="*/ 0 w 2278824"/>
              <a:gd name="connsiteY3" fmla="*/ 0 h 944308"/>
              <a:gd name="connsiteX4" fmla="*/ 2278825 w 2278824"/>
              <a:gd name="connsiteY4" fmla="*/ 822960 h 94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24" h="944308">
                <a:moveTo>
                  <a:pt x="2278825" y="822960"/>
                </a:moveTo>
                <a:lnTo>
                  <a:pt x="2278825" y="944309"/>
                </a:lnTo>
                <a:lnTo>
                  <a:pt x="0" y="944309"/>
                </a:lnTo>
                <a:lnTo>
                  <a:pt x="0" y="0"/>
                </a:lnTo>
                <a:lnTo>
                  <a:pt x="2278825" y="82296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621C595-C3FC-4A96-B3AB-31FFF823287B}"/>
              </a:ext>
            </a:extLst>
          </p:cNvPr>
          <p:cNvSpPr/>
          <p:nvPr userDrawn="1"/>
        </p:nvSpPr>
        <p:spPr>
          <a:xfrm>
            <a:off x="11381930" y="6442646"/>
            <a:ext cx="824229" cy="416433"/>
          </a:xfrm>
          <a:custGeom>
            <a:avLst/>
            <a:gdLst>
              <a:gd name="connsiteX0" fmla="*/ 824230 w 824229"/>
              <a:gd name="connsiteY0" fmla="*/ 297688 h 416433"/>
              <a:gd name="connsiteX1" fmla="*/ 824230 w 824229"/>
              <a:gd name="connsiteY1" fmla="*/ 416433 h 416433"/>
              <a:gd name="connsiteX2" fmla="*/ 0 w 824229"/>
              <a:gd name="connsiteY2" fmla="*/ 416433 h 416433"/>
              <a:gd name="connsiteX3" fmla="*/ 0 w 824229"/>
              <a:gd name="connsiteY3" fmla="*/ 0 h 416433"/>
              <a:gd name="connsiteX4" fmla="*/ 824230 w 824229"/>
              <a:gd name="connsiteY4" fmla="*/ 297688 h 4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416433">
                <a:moveTo>
                  <a:pt x="824230" y="297688"/>
                </a:moveTo>
                <a:lnTo>
                  <a:pt x="824230" y="416433"/>
                </a:lnTo>
                <a:lnTo>
                  <a:pt x="0" y="416433"/>
                </a:lnTo>
                <a:lnTo>
                  <a:pt x="0" y="0"/>
                </a:lnTo>
                <a:lnTo>
                  <a:pt x="824230" y="297688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8CBAA9-09D7-41F6-9573-255800A3B61F}"/>
              </a:ext>
            </a:extLst>
          </p:cNvPr>
          <p:cNvSpPr/>
          <p:nvPr userDrawn="1"/>
        </p:nvSpPr>
        <p:spPr>
          <a:xfrm>
            <a:off x="10205402" y="6444805"/>
            <a:ext cx="1176528" cy="414274"/>
          </a:xfrm>
          <a:custGeom>
            <a:avLst/>
            <a:gdLst>
              <a:gd name="connsiteX0" fmla="*/ 1176528 w 1176528"/>
              <a:gd name="connsiteY0" fmla="*/ 414274 h 414274"/>
              <a:gd name="connsiteX1" fmla="*/ 0 w 1176528"/>
              <a:gd name="connsiteY1" fmla="*/ 414274 h 414274"/>
              <a:gd name="connsiteX2" fmla="*/ 1176528 w 1176528"/>
              <a:gd name="connsiteY2" fmla="*/ 0 h 414274"/>
              <a:gd name="connsiteX3" fmla="*/ 1176528 w 1176528"/>
              <a:gd name="connsiteY3" fmla="*/ 414274 h 4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528" h="414274">
                <a:moveTo>
                  <a:pt x="1176528" y="414274"/>
                </a:moveTo>
                <a:lnTo>
                  <a:pt x="0" y="414274"/>
                </a:lnTo>
                <a:lnTo>
                  <a:pt x="1176528" y="0"/>
                </a:lnTo>
                <a:lnTo>
                  <a:pt x="1176528" y="4142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6651D4-7828-49D1-A022-11F814BEC492}"/>
              </a:ext>
            </a:extLst>
          </p:cNvPr>
          <p:cNvSpPr/>
          <p:nvPr userDrawn="1"/>
        </p:nvSpPr>
        <p:spPr>
          <a:xfrm>
            <a:off x="6954139" y="6085840"/>
            <a:ext cx="1199451" cy="775271"/>
          </a:xfrm>
          <a:custGeom>
            <a:avLst/>
            <a:gdLst>
              <a:gd name="connsiteX0" fmla="*/ 1199452 w 1199451"/>
              <a:gd name="connsiteY0" fmla="*/ 775271 h 775271"/>
              <a:gd name="connsiteX1" fmla="*/ 0 w 1199451"/>
              <a:gd name="connsiteY1" fmla="*/ 773240 h 775271"/>
              <a:gd name="connsiteX2" fmla="*/ 0 w 1199451"/>
              <a:gd name="connsiteY2" fmla="*/ 0 h 775271"/>
              <a:gd name="connsiteX3" fmla="*/ 1199452 w 1199451"/>
              <a:gd name="connsiteY3" fmla="*/ 326580 h 775271"/>
              <a:gd name="connsiteX4" fmla="*/ 1199452 w 1199451"/>
              <a:gd name="connsiteY4" fmla="*/ 775271 h 7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51" h="775271">
                <a:moveTo>
                  <a:pt x="1199452" y="775271"/>
                </a:moveTo>
                <a:lnTo>
                  <a:pt x="0" y="773240"/>
                </a:lnTo>
                <a:lnTo>
                  <a:pt x="0" y="0"/>
                </a:lnTo>
                <a:lnTo>
                  <a:pt x="1199452" y="326580"/>
                </a:lnTo>
                <a:lnTo>
                  <a:pt x="1199452" y="77527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2E13A89-666D-49E5-A63D-041212BFD4A9}"/>
              </a:ext>
            </a:extLst>
          </p:cNvPr>
          <p:cNvSpPr/>
          <p:nvPr userDrawn="1"/>
        </p:nvSpPr>
        <p:spPr>
          <a:xfrm>
            <a:off x="6954139" y="6121272"/>
            <a:ext cx="2148967" cy="739838"/>
          </a:xfrm>
          <a:custGeom>
            <a:avLst/>
            <a:gdLst>
              <a:gd name="connsiteX0" fmla="*/ 2148967 w 2148967"/>
              <a:gd name="connsiteY0" fmla="*/ 739839 h 739838"/>
              <a:gd name="connsiteX1" fmla="*/ 0 w 2148967"/>
              <a:gd name="connsiteY1" fmla="*/ 739839 h 739838"/>
              <a:gd name="connsiteX2" fmla="*/ 0 w 2148967"/>
              <a:gd name="connsiteY2" fmla="*/ 458280 h 739838"/>
              <a:gd name="connsiteX3" fmla="*/ 2148967 w 2148967"/>
              <a:gd name="connsiteY3" fmla="*/ 0 h 739838"/>
              <a:gd name="connsiteX4" fmla="*/ 2148967 w 2148967"/>
              <a:gd name="connsiteY4" fmla="*/ 739839 h 7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967" h="739838">
                <a:moveTo>
                  <a:pt x="2148967" y="739839"/>
                </a:moveTo>
                <a:lnTo>
                  <a:pt x="0" y="739839"/>
                </a:lnTo>
                <a:lnTo>
                  <a:pt x="0" y="458280"/>
                </a:lnTo>
                <a:lnTo>
                  <a:pt x="2148967" y="0"/>
                </a:lnTo>
                <a:lnTo>
                  <a:pt x="2148967" y="739839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1A15A5-98CC-40AA-94CD-E66D6C5C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1318294"/>
            <a:ext cx="9726613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492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59E9FE99-161F-4809-9050-6027AF45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088000"/>
            <a:ext cx="9726613" cy="3420000"/>
          </a:xfrm>
        </p:spPr>
        <p:txBody>
          <a:bodyPr numCol="2"/>
          <a:lstStyle>
            <a:lvl1pPr>
              <a:defRPr sz="2400"/>
            </a:lvl1pPr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9882402-199E-4DF3-8BB9-5278FBC157E4}"/>
              </a:ext>
            </a:extLst>
          </p:cNvPr>
          <p:cNvSpPr/>
          <p:nvPr userDrawn="1"/>
        </p:nvSpPr>
        <p:spPr>
          <a:xfrm>
            <a:off x="3939794" y="6103111"/>
            <a:ext cx="955865" cy="757999"/>
          </a:xfrm>
          <a:custGeom>
            <a:avLst/>
            <a:gdLst>
              <a:gd name="connsiteX0" fmla="*/ 955865 w 955865"/>
              <a:gd name="connsiteY0" fmla="*/ 492506 h 757999"/>
              <a:gd name="connsiteX1" fmla="*/ 0 w 955865"/>
              <a:gd name="connsiteY1" fmla="*/ 758000 h 757999"/>
              <a:gd name="connsiteX2" fmla="*/ 0 w 955865"/>
              <a:gd name="connsiteY2" fmla="*/ 0 h 757999"/>
              <a:gd name="connsiteX3" fmla="*/ 955865 w 955865"/>
              <a:gd name="connsiteY3" fmla="*/ 265430 h 757999"/>
              <a:gd name="connsiteX4" fmla="*/ 955865 w 955865"/>
              <a:gd name="connsiteY4" fmla="*/ 492506 h 7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65" h="757999">
                <a:moveTo>
                  <a:pt x="955865" y="492506"/>
                </a:moveTo>
                <a:lnTo>
                  <a:pt x="0" y="758000"/>
                </a:lnTo>
                <a:lnTo>
                  <a:pt x="0" y="0"/>
                </a:lnTo>
                <a:lnTo>
                  <a:pt x="955865" y="265430"/>
                </a:lnTo>
                <a:lnTo>
                  <a:pt x="955865" y="49250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136790-E77B-4A67-BF42-5A28E30798E8}"/>
              </a:ext>
            </a:extLst>
          </p:cNvPr>
          <p:cNvSpPr/>
          <p:nvPr userDrawn="1"/>
        </p:nvSpPr>
        <p:spPr>
          <a:xfrm>
            <a:off x="3939794" y="6084951"/>
            <a:ext cx="3014345" cy="774128"/>
          </a:xfrm>
          <a:custGeom>
            <a:avLst/>
            <a:gdLst>
              <a:gd name="connsiteX0" fmla="*/ 3014345 w 3014345"/>
              <a:gd name="connsiteY0" fmla="*/ 774129 h 774128"/>
              <a:gd name="connsiteX1" fmla="*/ 0 w 3014345"/>
              <a:gd name="connsiteY1" fmla="*/ 774129 h 774128"/>
              <a:gd name="connsiteX2" fmla="*/ 0 w 3014345"/>
              <a:gd name="connsiteY2" fmla="*/ 413067 h 774128"/>
              <a:gd name="connsiteX3" fmla="*/ 3014345 w 3014345"/>
              <a:gd name="connsiteY3" fmla="*/ 0 h 774128"/>
              <a:gd name="connsiteX4" fmla="*/ 3014345 w 3014345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345" h="774128">
                <a:moveTo>
                  <a:pt x="3014345" y="774129"/>
                </a:moveTo>
                <a:lnTo>
                  <a:pt x="0" y="774129"/>
                </a:lnTo>
                <a:lnTo>
                  <a:pt x="0" y="413067"/>
                </a:lnTo>
                <a:lnTo>
                  <a:pt x="3014345" y="0"/>
                </a:lnTo>
                <a:lnTo>
                  <a:pt x="3014345" y="77412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6360CA-1BEB-42DD-9F09-BF25E97DBC34}"/>
              </a:ext>
            </a:extLst>
          </p:cNvPr>
          <p:cNvSpPr/>
          <p:nvPr userDrawn="1"/>
        </p:nvSpPr>
        <p:spPr>
          <a:xfrm>
            <a:off x="11381930" y="6154546"/>
            <a:ext cx="824229" cy="704532"/>
          </a:xfrm>
          <a:custGeom>
            <a:avLst/>
            <a:gdLst>
              <a:gd name="connsiteX0" fmla="*/ 824230 w 824229"/>
              <a:gd name="connsiteY0" fmla="*/ 704533 h 704532"/>
              <a:gd name="connsiteX1" fmla="*/ 0 w 824229"/>
              <a:gd name="connsiteY1" fmla="*/ 704533 h 704532"/>
              <a:gd name="connsiteX2" fmla="*/ 0 w 824229"/>
              <a:gd name="connsiteY2" fmla="*/ 288417 h 704532"/>
              <a:gd name="connsiteX3" fmla="*/ 824230 w 824229"/>
              <a:gd name="connsiteY3" fmla="*/ 0 h 704532"/>
              <a:gd name="connsiteX4" fmla="*/ 824230 w 824229"/>
              <a:gd name="connsiteY4" fmla="*/ 704533 h 70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704532">
                <a:moveTo>
                  <a:pt x="824230" y="704533"/>
                </a:moveTo>
                <a:lnTo>
                  <a:pt x="0" y="704533"/>
                </a:lnTo>
                <a:lnTo>
                  <a:pt x="0" y="288417"/>
                </a:lnTo>
                <a:lnTo>
                  <a:pt x="824230" y="0"/>
                </a:lnTo>
                <a:lnTo>
                  <a:pt x="824230" y="70453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901D12-26E2-47ED-AA7F-D3965F568011}"/>
              </a:ext>
            </a:extLst>
          </p:cNvPr>
          <p:cNvSpPr/>
          <p:nvPr userDrawn="1"/>
        </p:nvSpPr>
        <p:spPr>
          <a:xfrm>
            <a:off x="0" y="6306820"/>
            <a:ext cx="867410" cy="552259"/>
          </a:xfrm>
          <a:custGeom>
            <a:avLst/>
            <a:gdLst>
              <a:gd name="connsiteX0" fmla="*/ 867410 w 867410"/>
              <a:gd name="connsiteY0" fmla="*/ 298831 h 552259"/>
              <a:gd name="connsiteX1" fmla="*/ 867410 w 867410"/>
              <a:gd name="connsiteY1" fmla="*/ 552260 h 552259"/>
              <a:gd name="connsiteX2" fmla="*/ 0 w 867410"/>
              <a:gd name="connsiteY2" fmla="*/ 552260 h 552259"/>
              <a:gd name="connsiteX3" fmla="*/ 0 w 867410"/>
              <a:gd name="connsiteY3" fmla="*/ 0 h 552259"/>
              <a:gd name="connsiteX4" fmla="*/ 867410 w 867410"/>
              <a:gd name="connsiteY4" fmla="*/ 298831 h 55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10" h="552259">
                <a:moveTo>
                  <a:pt x="867410" y="298831"/>
                </a:moveTo>
                <a:lnTo>
                  <a:pt x="867410" y="552260"/>
                </a:lnTo>
                <a:lnTo>
                  <a:pt x="0" y="552260"/>
                </a:lnTo>
                <a:lnTo>
                  <a:pt x="0" y="0"/>
                </a:lnTo>
                <a:lnTo>
                  <a:pt x="867410" y="2988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DD0CE2-C6F3-4B5B-9E57-EE2EFEF24004}"/>
              </a:ext>
            </a:extLst>
          </p:cNvPr>
          <p:cNvSpPr/>
          <p:nvPr userDrawn="1"/>
        </p:nvSpPr>
        <p:spPr>
          <a:xfrm>
            <a:off x="2578735" y="6103175"/>
            <a:ext cx="1361058" cy="755904"/>
          </a:xfrm>
          <a:custGeom>
            <a:avLst/>
            <a:gdLst>
              <a:gd name="connsiteX0" fmla="*/ 1361059 w 1361058"/>
              <a:gd name="connsiteY0" fmla="*/ 755904 h 755904"/>
              <a:gd name="connsiteX1" fmla="*/ 0 w 1361058"/>
              <a:gd name="connsiteY1" fmla="*/ 755904 h 755904"/>
              <a:gd name="connsiteX2" fmla="*/ 0 w 1361058"/>
              <a:gd name="connsiteY2" fmla="*/ 403225 h 755904"/>
              <a:gd name="connsiteX3" fmla="*/ 1361059 w 1361058"/>
              <a:gd name="connsiteY3" fmla="*/ 0 h 755904"/>
              <a:gd name="connsiteX4" fmla="*/ 1361059 w 1361058"/>
              <a:gd name="connsiteY4" fmla="*/ 755904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058" h="755904">
                <a:moveTo>
                  <a:pt x="1361059" y="755904"/>
                </a:moveTo>
                <a:lnTo>
                  <a:pt x="0" y="755904"/>
                </a:lnTo>
                <a:lnTo>
                  <a:pt x="0" y="403225"/>
                </a:lnTo>
                <a:lnTo>
                  <a:pt x="1361059" y="0"/>
                </a:lnTo>
                <a:lnTo>
                  <a:pt x="1361059" y="755904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82C5D2-9B7B-4BB1-919B-05A34BB9B04E}"/>
              </a:ext>
            </a:extLst>
          </p:cNvPr>
          <p:cNvSpPr/>
          <p:nvPr userDrawn="1"/>
        </p:nvSpPr>
        <p:spPr>
          <a:xfrm>
            <a:off x="0" y="6145784"/>
            <a:ext cx="547687" cy="713295"/>
          </a:xfrm>
          <a:custGeom>
            <a:avLst/>
            <a:gdLst>
              <a:gd name="connsiteX0" fmla="*/ 547688 w 547687"/>
              <a:gd name="connsiteY0" fmla="*/ 713296 h 713295"/>
              <a:gd name="connsiteX1" fmla="*/ 0 w 547687"/>
              <a:gd name="connsiteY1" fmla="*/ 713296 h 713295"/>
              <a:gd name="connsiteX2" fmla="*/ 0 w 547687"/>
              <a:gd name="connsiteY2" fmla="*/ 289687 h 713295"/>
              <a:gd name="connsiteX3" fmla="*/ 547688 w 547687"/>
              <a:gd name="connsiteY3" fmla="*/ 0 h 713295"/>
              <a:gd name="connsiteX4" fmla="*/ 547688 w 547687"/>
              <a:gd name="connsiteY4" fmla="*/ 713296 h 71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87" h="713295">
                <a:moveTo>
                  <a:pt x="547688" y="713296"/>
                </a:moveTo>
                <a:lnTo>
                  <a:pt x="0" y="713296"/>
                </a:lnTo>
                <a:lnTo>
                  <a:pt x="0" y="289687"/>
                </a:lnTo>
                <a:lnTo>
                  <a:pt x="547688" y="0"/>
                </a:lnTo>
                <a:lnTo>
                  <a:pt x="547688" y="7132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5229A6-0FA6-40F5-B968-CEB564A8F8CB}"/>
              </a:ext>
            </a:extLst>
          </p:cNvPr>
          <p:cNvSpPr/>
          <p:nvPr userDrawn="1"/>
        </p:nvSpPr>
        <p:spPr>
          <a:xfrm>
            <a:off x="2578989" y="6215189"/>
            <a:ext cx="1095311" cy="643890"/>
          </a:xfrm>
          <a:custGeom>
            <a:avLst/>
            <a:gdLst>
              <a:gd name="connsiteX0" fmla="*/ 1095312 w 1095311"/>
              <a:gd name="connsiteY0" fmla="*/ 289941 h 643890"/>
              <a:gd name="connsiteX1" fmla="*/ 1095312 w 1095311"/>
              <a:gd name="connsiteY1" fmla="*/ 643890 h 643890"/>
              <a:gd name="connsiteX2" fmla="*/ 0 w 1095311"/>
              <a:gd name="connsiteY2" fmla="*/ 643890 h 643890"/>
              <a:gd name="connsiteX3" fmla="*/ 0 w 1095311"/>
              <a:gd name="connsiteY3" fmla="*/ 0 h 643890"/>
              <a:gd name="connsiteX4" fmla="*/ 1095312 w 1095311"/>
              <a:gd name="connsiteY4" fmla="*/ 289941 h 64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11" h="643890">
                <a:moveTo>
                  <a:pt x="1095312" y="289941"/>
                </a:moveTo>
                <a:lnTo>
                  <a:pt x="1095312" y="643890"/>
                </a:lnTo>
                <a:lnTo>
                  <a:pt x="0" y="643890"/>
                </a:lnTo>
                <a:lnTo>
                  <a:pt x="0" y="0"/>
                </a:lnTo>
                <a:lnTo>
                  <a:pt x="1095312" y="28994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2D94FF9-A17E-4218-89E8-1984F85000CA}"/>
              </a:ext>
            </a:extLst>
          </p:cNvPr>
          <p:cNvSpPr/>
          <p:nvPr userDrawn="1"/>
        </p:nvSpPr>
        <p:spPr>
          <a:xfrm>
            <a:off x="1610360" y="6597713"/>
            <a:ext cx="884745" cy="261366"/>
          </a:xfrm>
          <a:custGeom>
            <a:avLst/>
            <a:gdLst>
              <a:gd name="connsiteX0" fmla="*/ 884745 w 884745"/>
              <a:gd name="connsiteY0" fmla="*/ 261366 h 261366"/>
              <a:gd name="connsiteX1" fmla="*/ 0 w 884745"/>
              <a:gd name="connsiteY1" fmla="*/ 261366 h 261366"/>
              <a:gd name="connsiteX2" fmla="*/ 0 w 884745"/>
              <a:gd name="connsiteY2" fmla="*/ 0 h 261366"/>
              <a:gd name="connsiteX3" fmla="*/ 884745 w 884745"/>
              <a:gd name="connsiteY3" fmla="*/ 261366 h 2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45" h="261366">
                <a:moveTo>
                  <a:pt x="884745" y="261366"/>
                </a:moveTo>
                <a:lnTo>
                  <a:pt x="0" y="261366"/>
                </a:lnTo>
                <a:lnTo>
                  <a:pt x="0" y="0"/>
                </a:lnTo>
                <a:lnTo>
                  <a:pt x="884745" y="26136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21700-D167-4928-AFC1-E067F41A828E}"/>
              </a:ext>
            </a:extLst>
          </p:cNvPr>
          <p:cNvSpPr/>
          <p:nvPr userDrawn="1"/>
        </p:nvSpPr>
        <p:spPr>
          <a:xfrm>
            <a:off x="2284158" y="6507924"/>
            <a:ext cx="1391475" cy="351155"/>
          </a:xfrm>
          <a:custGeom>
            <a:avLst/>
            <a:gdLst>
              <a:gd name="connsiteX0" fmla="*/ 1391476 w 1391475"/>
              <a:gd name="connsiteY0" fmla="*/ 351155 h 351155"/>
              <a:gd name="connsiteX1" fmla="*/ 0 w 1391475"/>
              <a:gd name="connsiteY1" fmla="*/ 351155 h 351155"/>
              <a:gd name="connsiteX2" fmla="*/ 1391476 w 1391475"/>
              <a:gd name="connsiteY2" fmla="*/ 0 h 351155"/>
              <a:gd name="connsiteX3" fmla="*/ 1391476 w 1391475"/>
              <a:gd name="connsiteY3" fmla="*/ 351155 h 3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5" h="351155">
                <a:moveTo>
                  <a:pt x="1391476" y="351155"/>
                </a:moveTo>
                <a:lnTo>
                  <a:pt x="0" y="351155"/>
                </a:lnTo>
                <a:lnTo>
                  <a:pt x="1391476" y="0"/>
                </a:lnTo>
                <a:lnTo>
                  <a:pt x="1391476" y="351155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1CCB0DC-6868-4573-9EC5-B6F3C9B70133}"/>
              </a:ext>
            </a:extLst>
          </p:cNvPr>
          <p:cNvSpPr/>
          <p:nvPr userDrawn="1"/>
        </p:nvSpPr>
        <p:spPr>
          <a:xfrm>
            <a:off x="0" y="5885497"/>
            <a:ext cx="1039812" cy="549973"/>
          </a:xfrm>
          <a:custGeom>
            <a:avLst/>
            <a:gdLst>
              <a:gd name="connsiteX0" fmla="*/ 0 w 1039812"/>
              <a:gd name="connsiteY0" fmla="*/ 549974 h 549973"/>
              <a:gd name="connsiteX1" fmla="*/ 1039813 w 1039812"/>
              <a:gd name="connsiteY1" fmla="*/ 0 h 549973"/>
              <a:gd name="connsiteX2" fmla="*/ 1039813 w 1039812"/>
              <a:gd name="connsiteY2" fmla="*/ 437833 h 549973"/>
              <a:gd name="connsiteX3" fmla="*/ 0 w 1039812"/>
              <a:gd name="connsiteY3" fmla="*/ 549974 h 54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812" h="549973">
                <a:moveTo>
                  <a:pt x="0" y="549974"/>
                </a:moveTo>
                <a:lnTo>
                  <a:pt x="1039813" y="0"/>
                </a:lnTo>
                <a:lnTo>
                  <a:pt x="1039813" y="437833"/>
                </a:lnTo>
                <a:lnTo>
                  <a:pt x="0" y="5499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D62A3E-728B-437B-9ECF-32F94907711F}"/>
              </a:ext>
            </a:extLst>
          </p:cNvPr>
          <p:cNvSpPr/>
          <p:nvPr userDrawn="1"/>
        </p:nvSpPr>
        <p:spPr>
          <a:xfrm>
            <a:off x="546037" y="6148959"/>
            <a:ext cx="1540573" cy="709040"/>
          </a:xfrm>
          <a:custGeom>
            <a:avLst/>
            <a:gdLst>
              <a:gd name="connsiteX0" fmla="*/ 1540574 w 1540573"/>
              <a:gd name="connsiteY0" fmla="*/ 504825 h 709040"/>
              <a:gd name="connsiteX1" fmla="*/ 1540574 w 1540573"/>
              <a:gd name="connsiteY1" fmla="*/ 709041 h 709040"/>
              <a:gd name="connsiteX2" fmla="*/ 0 w 1540573"/>
              <a:gd name="connsiteY2" fmla="*/ 709041 h 709040"/>
              <a:gd name="connsiteX3" fmla="*/ 0 w 1540573"/>
              <a:gd name="connsiteY3" fmla="*/ 0 h 709040"/>
              <a:gd name="connsiteX4" fmla="*/ 1540574 w 1540573"/>
              <a:gd name="connsiteY4" fmla="*/ 504825 h 7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573" h="709040">
                <a:moveTo>
                  <a:pt x="1540574" y="504825"/>
                </a:moveTo>
                <a:lnTo>
                  <a:pt x="1540574" y="709041"/>
                </a:lnTo>
                <a:lnTo>
                  <a:pt x="0" y="709041"/>
                </a:lnTo>
                <a:lnTo>
                  <a:pt x="0" y="0"/>
                </a:lnTo>
                <a:lnTo>
                  <a:pt x="1540574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D8BD4B-4CF2-40DE-9C33-76463FD1F9F4}"/>
              </a:ext>
            </a:extLst>
          </p:cNvPr>
          <p:cNvSpPr/>
          <p:nvPr userDrawn="1"/>
        </p:nvSpPr>
        <p:spPr>
          <a:xfrm>
            <a:off x="5709284" y="6084951"/>
            <a:ext cx="1244854" cy="774128"/>
          </a:xfrm>
          <a:custGeom>
            <a:avLst/>
            <a:gdLst>
              <a:gd name="connsiteX0" fmla="*/ 1244854 w 1244854"/>
              <a:gd name="connsiteY0" fmla="*/ 774129 h 774128"/>
              <a:gd name="connsiteX1" fmla="*/ 0 w 1244854"/>
              <a:gd name="connsiteY1" fmla="*/ 774129 h 774128"/>
              <a:gd name="connsiteX2" fmla="*/ 0 w 1244854"/>
              <a:gd name="connsiteY2" fmla="*/ 461137 h 774128"/>
              <a:gd name="connsiteX3" fmla="*/ 1244854 w 1244854"/>
              <a:gd name="connsiteY3" fmla="*/ 0 h 774128"/>
              <a:gd name="connsiteX4" fmla="*/ 1244854 w 1244854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54" h="774128">
                <a:moveTo>
                  <a:pt x="1244854" y="774129"/>
                </a:moveTo>
                <a:lnTo>
                  <a:pt x="0" y="774129"/>
                </a:lnTo>
                <a:lnTo>
                  <a:pt x="0" y="461137"/>
                </a:lnTo>
                <a:lnTo>
                  <a:pt x="1244854" y="0"/>
                </a:lnTo>
                <a:lnTo>
                  <a:pt x="1244854" y="7741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63CE1F-7915-4E06-AC0C-46C0816ED12D}"/>
              </a:ext>
            </a:extLst>
          </p:cNvPr>
          <p:cNvSpPr/>
          <p:nvPr userDrawn="1"/>
        </p:nvSpPr>
        <p:spPr>
          <a:xfrm>
            <a:off x="5709284" y="6546088"/>
            <a:ext cx="741997" cy="312991"/>
          </a:xfrm>
          <a:custGeom>
            <a:avLst/>
            <a:gdLst>
              <a:gd name="connsiteX0" fmla="*/ 741998 w 741997"/>
              <a:gd name="connsiteY0" fmla="*/ 312992 h 312991"/>
              <a:gd name="connsiteX1" fmla="*/ 0 w 741997"/>
              <a:gd name="connsiteY1" fmla="*/ 312992 h 312991"/>
              <a:gd name="connsiteX2" fmla="*/ 0 w 741997"/>
              <a:gd name="connsiteY2" fmla="*/ 0 h 312991"/>
              <a:gd name="connsiteX3" fmla="*/ 741998 w 741997"/>
              <a:gd name="connsiteY3" fmla="*/ 312992 h 31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12991">
                <a:moveTo>
                  <a:pt x="741998" y="312992"/>
                </a:moveTo>
                <a:lnTo>
                  <a:pt x="0" y="312992"/>
                </a:lnTo>
                <a:lnTo>
                  <a:pt x="0" y="0"/>
                </a:lnTo>
                <a:lnTo>
                  <a:pt x="741998" y="31299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ECA412-465F-487F-AC1F-1CBB811CE663}"/>
              </a:ext>
            </a:extLst>
          </p:cNvPr>
          <p:cNvSpPr/>
          <p:nvPr userDrawn="1"/>
        </p:nvSpPr>
        <p:spPr>
          <a:xfrm>
            <a:off x="9103106" y="5914771"/>
            <a:ext cx="2278824" cy="944308"/>
          </a:xfrm>
          <a:custGeom>
            <a:avLst/>
            <a:gdLst>
              <a:gd name="connsiteX0" fmla="*/ 2278825 w 2278824"/>
              <a:gd name="connsiteY0" fmla="*/ 822960 h 944308"/>
              <a:gd name="connsiteX1" fmla="*/ 2278825 w 2278824"/>
              <a:gd name="connsiteY1" fmla="*/ 944309 h 944308"/>
              <a:gd name="connsiteX2" fmla="*/ 0 w 2278824"/>
              <a:gd name="connsiteY2" fmla="*/ 944309 h 944308"/>
              <a:gd name="connsiteX3" fmla="*/ 0 w 2278824"/>
              <a:gd name="connsiteY3" fmla="*/ 0 h 944308"/>
              <a:gd name="connsiteX4" fmla="*/ 2278825 w 2278824"/>
              <a:gd name="connsiteY4" fmla="*/ 822960 h 94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24" h="944308">
                <a:moveTo>
                  <a:pt x="2278825" y="822960"/>
                </a:moveTo>
                <a:lnTo>
                  <a:pt x="2278825" y="944309"/>
                </a:lnTo>
                <a:lnTo>
                  <a:pt x="0" y="944309"/>
                </a:lnTo>
                <a:lnTo>
                  <a:pt x="0" y="0"/>
                </a:lnTo>
                <a:lnTo>
                  <a:pt x="2278825" y="82296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621C595-C3FC-4A96-B3AB-31FFF823287B}"/>
              </a:ext>
            </a:extLst>
          </p:cNvPr>
          <p:cNvSpPr/>
          <p:nvPr userDrawn="1"/>
        </p:nvSpPr>
        <p:spPr>
          <a:xfrm>
            <a:off x="11381930" y="6442646"/>
            <a:ext cx="824229" cy="416433"/>
          </a:xfrm>
          <a:custGeom>
            <a:avLst/>
            <a:gdLst>
              <a:gd name="connsiteX0" fmla="*/ 824230 w 824229"/>
              <a:gd name="connsiteY0" fmla="*/ 297688 h 416433"/>
              <a:gd name="connsiteX1" fmla="*/ 824230 w 824229"/>
              <a:gd name="connsiteY1" fmla="*/ 416433 h 416433"/>
              <a:gd name="connsiteX2" fmla="*/ 0 w 824229"/>
              <a:gd name="connsiteY2" fmla="*/ 416433 h 416433"/>
              <a:gd name="connsiteX3" fmla="*/ 0 w 824229"/>
              <a:gd name="connsiteY3" fmla="*/ 0 h 416433"/>
              <a:gd name="connsiteX4" fmla="*/ 824230 w 824229"/>
              <a:gd name="connsiteY4" fmla="*/ 297688 h 4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416433">
                <a:moveTo>
                  <a:pt x="824230" y="297688"/>
                </a:moveTo>
                <a:lnTo>
                  <a:pt x="824230" y="416433"/>
                </a:lnTo>
                <a:lnTo>
                  <a:pt x="0" y="416433"/>
                </a:lnTo>
                <a:lnTo>
                  <a:pt x="0" y="0"/>
                </a:lnTo>
                <a:lnTo>
                  <a:pt x="824230" y="297688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8CBAA9-09D7-41F6-9573-255800A3B61F}"/>
              </a:ext>
            </a:extLst>
          </p:cNvPr>
          <p:cNvSpPr/>
          <p:nvPr userDrawn="1"/>
        </p:nvSpPr>
        <p:spPr>
          <a:xfrm>
            <a:off x="10205402" y="6444805"/>
            <a:ext cx="1176528" cy="414274"/>
          </a:xfrm>
          <a:custGeom>
            <a:avLst/>
            <a:gdLst>
              <a:gd name="connsiteX0" fmla="*/ 1176528 w 1176528"/>
              <a:gd name="connsiteY0" fmla="*/ 414274 h 414274"/>
              <a:gd name="connsiteX1" fmla="*/ 0 w 1176528"/>
              <a:gd name="connsiteY1" fmla="*/ 414274 h 414274"/>
              <a:gd name="connsiteX2" fmla="*/ 1176528 w 1176528"/>
              <a:gd name="connsiteY2" fmla="*/ 0 h 414274"/>
              <a:gd name="connsiteX3" fmla="*/ 1176528 w 1176528"/>
              <a:gd name="connsiteY3" fmla="*/ 414274 h 4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528" h="414274">
                <a:moveTo>
                  <a:pt x="1176528" y="414274"/>
                </a:moveTo>
                <a:lnTo>
                  <a:pt x="0" y="414274"/>
                </a:lnTo>
                <a:lnTo>
                  <a:pt x="1176528" y="0"/>
                </a:lnTo>
                <a:lnTo>
                  <a:pt x="1176528" y="4142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6651D4-7828-49D1-A022-11F814BEC492}"/>
              </a:ext>
            </a:extLst>
          </p:cNvPr>
          <p:cNvSpPr/>
          <p:nvPr userDrawn="1"/>
        </p:nvSpPr>
        <p:spPr>
          <a:xfrm>
            <a:off x="6954139" y="6085840"/>
            <a:ext cx="1199451" cy="775271"/>
          </a:xfrm>
          <a:custGeom>
            <a:avLst/>
            <a:gdLst>
              <a:gd name="connsiteX0" fmla="*/ 1199452 w 1199451"/>
              <a:gd name="connsiteY0" fmla="*/ 775271 h 775271"/>
              <a:gd name="connsiteX1" fmla="*/ 0 w 1199451"/>
              <a:gd name="connsiteY1" fmla="*/ 773240 h 775271"/>
              <a:gd name="connsiteX2" fmla="*/ 0 w 1199451"/>
              <a:gd name="connsiteY2" fmla="*/ 0 h 775271"/>
              <a:gd name="connsiteX3" fmla="*/ 1199452 w 1199451"/>
              <a:gd name="connsiteY3" fmla="*/ 326580 h 775271"/>
              <a:gd name="connsiteX4" fmla="*/ 1199452 w 1199451"/>
              <a:gd name="connsiteY4" fmla="*/ 775271 h 7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51" h="775271">
                <a:moveTo>
                  <a:pt x="1199452" y="775271"/>
                </a:moveTo>
                <a:lnTo>
                  <a:pt x="0" y="773240"/>
                </a:lnTo>
                <a:lnTo>
                  <a:pt x="0" y="0"/>
                </a:lnTo>
                <a:lnTo>
                  <a:pt x="1199452" y="326580"/>
                </a:lnTo>
                <a:lnTo>
                  <a:pt x="1199452" y="77527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2E13A89-666D-49E5-A63D-041212BFD4A9}"/>
              </a:ext>
            </a:extLst>
          </p:cNvPr>
          <p:cNvSpPr/>
          <p:nvPr userDrawn="1"/>
        </p:nvSpPr>
        <p:spPr>
          <a:xfrm>
            <a:off x="6954139" y="6121272"/>
            <a:ext cx="2148967" cy="739838"/>
          </a:xfrm>
          <a:custGeom>
            <a:avLst/>
            <a:gdLst>
              <a:gd name="connsiteX0" fmla="*/ 2148967 w 2148967"/>
              <a:gd name="connsiteY0" fmla="*/ 739839 h 739838"/>
              <a:gd name="connsiteX1" fmla="*/ 0 w 2148967"/>
              <a:gd name="connsiteY1" fmla="*/ 739839 h 739838"/>
              <a:gd name="connsiteX2" fmla="*/ 0 w 2148967"/>
              <a:gd name="connsiteY2" fmla="*/ 458280 h 739838"/>
              <a:gd name="connsiteX3" fmla="*/ 2148967 w 2148967"/>
              <a:gd name="connsiteY3" fmla="*/ 0 h 739838"/>
              <a:gd name="connsiteX4" fmla="*/ 2148967 w 2148967"/>
              <a:gd name="connsiteY4" fmla="*/ 739839 h 7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967" h="739838">
                <a:moveTo>
                  <a:pt x="2148967" y="739839"/>
                </a:moveTo>
                <a:lnTo>
                  <a:pt x="0" y="739839"/>
                </a:lnTo>
                <a:lnTo>
                  <a:pt x="0" y="458280"/>
                </a:lnTo>
                <a:lnTo>
                  <a:pt x="2148967" y="0"/>
                </a:lnTo>
                <a:lnTo>
                  <a:pt x="2148967" y="739839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DC1F59-7E8A-4BEE-9C3B-C60CABFD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1318294"/>
            <a:ext cx="10005822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322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C3BD-C3EA-4AC3-A1DE-401D7893D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811" y="2088000"/>
            <a:ext cx="4974847" cy="3456000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A438-BF78-4AC0-B4F2-E1AF8138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575" y="2088000"/>
            <a:ext cx="4975200" cy="3456000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8B76B1-17B6-474C-A007-5478CE637004}"/>
              </a:ext>
            </a:extLst>
          </p:cNvPr>
          <p:cNvSpPr/>
          <p:nvPr userDrawn="1"/>
        </p:nvSpPr>
        <p:spPr>
          <a:xfrm>
            <a:off x="3939794" y="6103111"/>
            <a:ext cx="955865" cy="757999"/>
          </a:xfrm>
          <a:custGeom>
            <a:avLst/>
            <a:gdLst>
              <a:gd name="connsiteX0" fmla="*/ 955865 w 955865"/>
              <a:gd name="connsiteY0" fmla="*/ 492506 h 757999"/>
              <a:gd name="connsiteX1" fmla="*/ 0 w 955865"/>
              <a:gd name="connsiteY1" fmla="*/ 758000 h 757999"/>
              <a:gd name="connsiteX2" fmla="*/ 0 w 955865"/>
              <a:gd name="connsiteY2" fmla="*/ 0 h 757999"/>
              <a:gd name="connsiteX3" fmla="*/ 955865 w 955865"/>
              <a:gd name="connsiteY3" fmla="*/ 265430 h 757999"/>
              <a:gd name="connsiteX4" fmla="*/ 955865 w 955865"/>
              <a:gd name="connsiteY4" fmla="*/ 492506 h 7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65" h="757999">
                <a:moveTo>
                  <a:pt x="955865" y="492506"/>
                </a:moveTo>
                <a:lnTo>
                  <a:pt x="0" y="758000"/>
                </a:lnTo>
                <a:lnTo>
                  <a:pt x="0" y="0"/>
                </a:lnTo>
                <a:lnTo>
                  <a:pt x="955865" y="265430"/>
                </a:lnTo>
                <a:lnTo>
                  <a:pt x="955865" y="49250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9787A4-3709-490F-9A9B-F6093FD2591C}"/>
              </a:ext>
            </a:extLst>
          </p:cNvPr>
          <p:cNvSpPr/>
          <p:nvPr userDrawn="1"/>
        </p:nvSpPr>
        <p:spPr>
          <a:xfrm>
            <a:off x="3939794" y="6084951"/>
            <a:ext cx="3014345" cy="774128"/>
          </a:xfrm>
          <a:custGeom>
            <a:avLst/>
            <a:gdLst>
              <a:gd name="connsiteX0" fmla="*/ 3014345 w 3014345"/>
              <a:gd name="connsiteY0" fmla="*/ 774129 h 774128"/>
              <a:gd name="connsiteX1" fmla="*/ 0 w 3014345"/>
              <a:gd name="connsiteY1" fmla="*/ 774129 h 774128"/>
              <a:gd name="connsiteX2" fmla="*/ 0 w 3014345"/>
              <a:gd name="connsiteY2" fmla="*/ 413067 h 774128"/>
              <a:gd name="connsiteX3" fmla="*/ 3014345 w 3014345"/>
              <a:gd name="connsiteY3" fmla="*/ 0 h 774128"/>
              <a:gd name="connsiteX4" fmla="*/ 3014345 w 3014345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345" h="774128">
                <a:moveTo>
                  <a:pt x="3014345" y="774129"/>
                </a:moveTo>
                <a:lnTo>
                  <a:pt x="0" y="774129"/>
                </a:lnTo>
                <a:lnTo>
                  <a:pt x="0" y="413067"/>
                </a:lnTo>
                <a:lnTo>
                  <a:pt x="3014345" y="0"/>
                </a:lnTo>
                <a:lnTo>
                  <a:pt x="3014345" y="77412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DDE07F-9A3E-4371-97C0-5D10A6D8008B}"/>
              </a:ext>
            </a:extLst>
          </p:cNvPr>
          <p:cNvSpPr/>
          <p:nvPr userDrawn="1"/>
        </p:nvSpPr>
        <p:spPr>
          <a:xfrm>
            <a:off x="11381930" y="6154546"/>
            <a:ext cx="824229" cy="704532"/>
          </a:xfrm>
          <a:custGeom>
            <a:avLst/>
            <a:gdLst>
              <a:gd name="connsiteX0" fmla="*/ 824230 w 824229"/>
              <a:gd name="connsiteY0" fmla="*/ 704533 h 704532"/>
              <a:gd name="connsiteX1" fmla="*/ 0 w 824229"/>
              <a:gd name="connsiteY1" fmla="*/ 704533 h 704532"/>
              <a:gd name="connsiteX2" fmla="*/ 0 w 824229"/>
              <a:gd name="connsiteY2" fmla="*/ 288417 h 704532"/>
              <a:gd name="connsiteX3" fmla="*/ 824230 w 824229"/>
              <a:gd name="connsiteY3" fmla="*/ 0 h 704532"/>
              <a:gd name="connsiteX4" fmla="*/ 824230 w 824229"/>
              <a:gd name="connsiteY4" fmla="*/ 704533 h 70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704532">
                <a:moveTo>
                  <a:pt x="824230" y="704533"/>
                </a:moveTo>
                <a:lnTo>
                  <a:pt x="0" y="704533"/>
                </a:lnTo>
                <a:lnTo>
                  <a:pt x="0" y="288417"/>
                </a:lnTo>
                <a:lnTo>
                  <a:pt x="824230" y="0"/>
                </a:lnTo>
                <a:lnTo>
                  <a:pt x="824230" y="70453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066CBC-017F-4480-9BC6-278757956C45}"/>
              </a:ext>
            </a:extLst>
          </p:cNvPr>
          <p:cNvSpPr/>
          <p:nvPr userDrawn="1"/>
        </p:nvSpPr>
        <p:spPr>
          <a:xfrm>
            <a:off x="0" y="6306820"/>
            <a:ext cx="867410" cy="552259"/>
          </a:xfrm>
          <a:custGeom>
            <a:avLst/>
            <a:gdLst>
              <a:gd name="connsiteX0" fmla="*/ 867410 w 867410"/>
              <a:gd name="connsiteY0" fmla="*/ 298831 h 552259"/>
              <a:gd name="connsiteX1" fmla="*/ 867410 w 867410"/>
              <a:gd name="connsiteY1" fmla="*/ 552260 h 552259"/>
              <a:gd name="connsiteX2" fmla="*/ 0 w 867410"/>
              <a:gd name="connsiteY2" fmla="*/ 552260 h 552259"/>
              <a:gd name="connsiteX3" fmla="*/ 0 w 867410"/>
              <a:gd name="connsiteY3" fmla="*/ 0 h 552259"/>
              <a:gd name="connsiteX4" fmla="*/ 867410 w 867410"/>
              <a:gd name="connsiteY4" fmla="*/ 298831 h 55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10" h="552259">
                <a:moveTo>
                  <a:pt x="867410" y="298831"/>
                </a:moveTo>
                <a:lnTo>
                  <a:pt x="867410" y="552260"/>
                </a:lnTo>
                <a:lnTo>
                  <a:pt x="0" y="552260"/>
                </a:lnTo>
                <a:lnTo>
                  <a:pt x="0" y="0"/>
                </a:lnTo>
                <a:lnTo>
                  <a:pt x="867410" y="2988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BC5D0A-4A0A-481F-9789-CE7D59E5C535}"/>
              </a:ext>
            </a:extLst>
          </p:cNvPr>
          <p:cNvSpPr/>
          <p:nvPr userDrawn="1"/>
        </p:nvSpPr>
        <p:spPr>
          <a:xfrm>
            <a:off x="2578735" y="6103175"/>
            <a:ext cx="1361058" cy="755904"/>
          </a:xfrm>
          <a:custGeom>
            <a:avLst/>
            <a:gdLst>
              <a:gd name="connsiteX0" fmla="*/ 1361059 w 1361058"/>
              <a:gd name="connsiteY0" fmla="*/ 755904 h 755904"/>
              <a:gd name="connsiteX1" fmla="*/ 0 w 1361058"/>
              <a:gd name="connsiteY1" fmla="*/ 755904 h 755904"/>
              <a:gd name="connsiteX2" fmla="*/ 0 w 1361058"/>
              <a:gd name="connsiteY2" fmla="*/ 403225 h 755904"/>
              <a:gd name="connsiteX3" fmla="*/ 1361059 w 1361058"/>
              <a:gd name="connsiteY3" fmla="*/ 0 h 755904"/>
              <a:gd name="connsiteX4" fmla="*/ 1361059 w 1361058"/>
              <a:gd name="connsiteY4" fmla="*/ 755904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058" h="755904">
                <a:moveTo>
                  <a:pt x="1361059" y="755904"/>
                </a:moveTo>
                <a:lnTo>
                  <a:pt x="0" y="755904"/>
                </a:lnTo>
                <a:lnTo>
                  <a:pt x="0" y="403225"/>
                </a:lnTo>
                <a:lnTo>
                  <a:pt x="1361059" y="0"/>
                </a:lnTo>
                <a:lnTo>
                  <a:pt x="1361059" y="755904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0076F2-9EA4-414A-ADB2-98D043E9D75A}"/>
              </a:ext>
            </a:extLst>
          </p:cNvPr>
          <p:cNvSpPr/>
          <p:nvPr userDrawn="1"/>
        </p:nvSpPr>
        <p:spPr>
          <a:xfrm>
            <a:off x="0" y="6145784"/>
            <a:ext cx="547687" cy="713295"/>
          </a:xfrm>
          <a:custGeom>
            <a:avLst/>
            <a:gdLst>
              <a:gd name="connsiteX0" fmla="*/ 547688 w 547687"/>
              <a:gd name="connsiteY0" fmla="*/ 713296 h 713295"/>
              <a:gd name="connsiteX1" fmla="*/ 0 w 547687"/>
              <a:gd name="connsiteY1" fmla="*/ 713296 h 713295"/>
              <a:gd name="connsiteX2" fmla="*/ 0 w 547687"/>
              <a:gd name="connsiteY2" fmla="*/ 289687 h 713295"/>
              <a:gd name="connsiteX3" fmla="*/ 547688 w 547687"/>
              <a:gd name="connsiteY3" fmla="*/ 0 h 713295"/>
              <a:gd name="connsiteX4" fmla="*/ 547688 w 547687"/>
              <a:gd name="connsiteY4" fmla="*/ 713296 h 71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87" h="713295">
                <a:moveTo>
                  <a:pt x="547688" y="713296"/>
                </a:moveTo>
                <a:lnTo>
                  <a:pt x="0" y="713296"/>
                </a:lnTo>
                <a:lnTo>
                  <a:pt x="0" y="289687"/>
                </a:lnTo>
                <a:lnTo>
                  <a:pt x="547688" y="0"/>
                </a:lnTo>
                <a:lnTo>
                  <a:pt x="547688" y="7132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94A9B6-4D54-4434-8380-B5A65C4289BA}"/>
              </a:ext>
            </a:extLst>
          </p:cNvPr>
          <p:cNvSpPr/>
          <p:nvPr userDrawn="1"/>
        </p:nvSpPr>
        <p:spPr>
          <a:xfrm>
            <a:off x="2578989" y="6215189"/>
            <a:ext cx="1095311" cy="643890"/>
          </a:xfrm>
          <a:custGeom>
            <a:avLst/>
            <a:gdLst>
              <a:gd name="connsiteX0" fmla="*/ 1095312 w 1095311"/>
              <a:gd name="connsiteY0" fmla="*/ 289941 h 643890"/>
              <a:gd name="connsiteX1" fmla="*/ 1095312 w 1095311"/>
              <a:gd name="connsiteY1" fmla="*/ 643890 h 643890"/>
              <a:gd name="connsiteX2" fmla="*/ 0 w 1095311"/>
              <a:gd name="connsiteY2" fmla="*/ 643890 h 643890"/>
              <a:gd name="connsiteX3" fmla="*/ 0 w 1095311"/>
              <a:gd name="connsiteY3" fmla="*/ 0 h 643890"/>
              <a:gd name="connsiteX4" fmla="*/ 1095312 w 1095311"/>
              <a:gd name="connsiteY4" fmla="*/ 289941 h 64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11" h="643890">
                <a:moveTo>
                  <a:pt x="1095312" y="289941"/>
                </a:moveTo>
                <a:lnTo>
                  <a:pt x="1095312" y="643890"/>
                </a:lnTo>
                <a:lnTo>
                  <a:pt x="0" y="643890"/>
                </a:lnTo>
                <a:lnTo>
                  <a:pt x="0" y="0"/>
                </a:lnTo>
                <a:lnTo>
                  <a:pt x="1095312" y="28994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246565-8A2E-4126-9F96-F2D26FFE2B6C}"/>
              </a:ext>
            </a:extLst>
          </p:cNvPr>
          <p:cNvSpPr/>
          <p:nvPr userDrawn="1"/>
        </p:nvSpPr>
        <p:spPr>
          <a:xfrm>
            <a:off x="1610360" y="6597713"/>
            <a:ext cx="884745" cy="261366"/>
          </a:xfrm>
          <a:custGeom>
            <a:avLst/>
            <a:gdLst>
              <a:gd name="connsiteX0" fmla="*/ 884745 w 884745"/>
              <a:gd name="connsiteY0" fmla="*/ 261366 h 261366"/>
              <a:gd name="connsiteX1" fmla="*/ 0 w 884745"/>
              <a:gd name="connsiteY1" fmla="*/ 261366 h 261366"/>
              <a:gd name="connsiteX2" fmla="*/ 0 w 884745"/>
              <a:gd name="connsiteY2" fmla="*/ 0 h 261366"/>
              <a:gd name="connsiteX3" fmla="*/ 884745 w 884745"/>
              <a:gd name="connsiteY3" fmla="*/ 261366 h 2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45" h="261366">
                <a:moveTo>
                  <a:pt x="884745" y="261366"/>
                </a:moveTo>
                <a:lnTo>
                  <a:pt x="0" y="261366"/>
                </a:lnTo>
                <a:lnTo>
                  <a:pt x="0" y="0"/>
                </a:lnTo>
                <a:lnTo>
                  <a:pt x="884745" y="26136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8A142D-9699-455A-8C82-264205ED48E7}"/>
              </a:ext>
            </a:extLst>
          </p:cNvPr>
          <p:cNvSpPr/>
          <p:nvPr userDrawn="1"/>
        </p:nvSpPr>
        <p:spPr>
          <a:xfrm>
            <a:off x="2284158" y="6507924"/>
            <a:ext cx="1391475" cy="351155"/>
          </a:xfrm>
          <a:custGeom>
            <a:avLst/>
            <a:gdLst>
              <a:gd name="connsiteX0" fmla="*/ 1391476 w 1391475"/>
              <a:gd name="connsiteY0" fmla="*/ 351155 h 351155"/>
              <a:gd name="connsiteX1" fmla="*/ 0 w 1391475"/>
              <a:gd name="connsiteY1" fmla="*/ 351155 h 351155"/>
              <a:gd name="connsiteX2" fmla="*/ 1391476 w 1391475"/>
              <a:gd name="connsiteY2" fmla="*/ 0 h 351155"/>
              <a:gd name="connsiteX3" fmla="*/ 1391476 w 1391475"/>
              <a:gd name="connsiteY3" fmla="*/ 351155 h 3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5" h="351155">
                <a:moveTo>
                  <a:pt x="1391476" y="351155"/>
                </a:moveTo>
                <a:lnTo>
                  <a:pt x="0" y="351155"/>
                </a:lnTo>
                <a:lnTo>
                  <a:pt x="1391476" y="0"/>
                </a:lnTo>
                <a:lnTo>
                  <a:pt x="1391476" y="351155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38DA93-1426-4696-B8CC-E3244D58444E}"/>
              </a:ext>
            </a:extLst>
          </p:cNvPr>
          <p:cNvSpPr/>
          <p:nvPr userDrawn="1"/>
        </p:nvSpPr>
        <p:spPr>
          <a:xfrm>
            <a:off x="0" y="5885497"/>
            <a:ext cx="1039812" cy="549973"/>
          </a:xfrm>
          <a:custGeom>
            <a:avLst/>
            <a:gdLst>
              <a:gd name="connsiteX0" fmla="*/ 0 w 1039812"/>
              <a:gd name="connsiteY0" fmla="*/ 549974 h 549973"/>
              <a:gd name="connsiteX1" fmla="*/ 1039813 w 1039812"/>
              <a:gd name="connsiteY1" fmla="*/ 0 h 549973"/>
              <a:gd name="connsiteX2" fmla="*/ 1039813 w 1039812"/>
              <a:gd name="connsiteY2" fmla="*/ 437833 h 549973"/>
              <a:gd name="connsiteX3" fmla="*/ 0 w 1039812"/>
              <a:gd name="connsiteY3" fmla="*/ 549974 h 54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812" h="549973">
                <a:moveTo>
                  <a:pt x="0" y="549974"/>
                </a:moveTo>
                <a:lnTo>
                  <a:pt x="1039813" y="0"/>
                </a:lnTo>
                <a:lnTo>
                  <a:pt x="1039813" y="437833"/>
                </a:lnTo>
                <a:lnTo>
                  <a:pt x="0" y="5499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B70D74-B054-412B-B9C8-FEF48F28FCDD}"/>
              </a:ext>
            </a:extLst>
          </p:cNvPr>
          <p:cNvSpPr/>
          <p:nvPr userDrawn="1"/>
        </p:nvSpPr>
        <p:spPr>
          <a:xfrm>
            <a:off x="546037" y="6148959"/>
            <a:ext cx="1540573" cy="709040"/>
          </a:xfrm>
          <a:custGeom>
            <a:avLst/>
            <a:gdLst>
              <a:gd name="connsiteX0" fmla="*/ 1540574 w 1540573"/>
              <a:gd name="connsiteY0" fmla="*/ 504825 h 709040"/>
              <a:gd name="connsiteX1" fmla="*/ 1540574 w 1540573"/>
              <a:gd name="connsiteY1" fmla="*/ 709041 h 709040"/>
              <a:gd name="connsiteX2" fmla="*/ 0 w 1540573"/>
              <a:gd name="connsiteY2" fmla="*/ 709041 h 709040"/>
              <a:gd name="connsiteX3" fmla="*/ 0 w 1540573"/>
              <a:gd name="connsiteY3" fmla="*/ 0 h 709040"/>
              <a:gd name="connsiteX4" fmla="*/ 1540574 w 1540573"/>
              <a:gd name="connsiteY4" fmla="*/ 504825 h 7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573" h="709040">
                <a:moveTo>
                  <a:pt x="1540574" y="504825"/>
                </a:moveTo>
                <a:lnTo>
                  <a:pt x="1540574" y="709041"/>
                </a:lnTo>
                <a:lnTo>
                  <a:pt x="0" y="709041"/>
                </a:lnTo>
                <a:lnTo>
                  <a:pt x="0" y="0"/>
                </a:lnTo>
                <a:lnTo>
                  <a:pt x="1540574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2E3F01-B262-4372-87E8-57F6A0963D36}"/>
              </a:ext>
            </a:extLst>
          </p:cNvPr>
          <p:cNvSpPr/>
          <p:nvPr userDrawn="1"/>
        </p:nvSpPr>
        <p:spPr>
          <a:xfrm>
            <a:off x="5709284" y="6084951"/>
            <a:ext cx="1244854" cy="774128"/>
          </a:xfrm>
          <a:custGeom>
            <a:avLst/>
            <a:gdLst>
              <a:gd name="connsiteX0" fmla="*/ 1244854 w 1244854"/>
              <a:gd name="connsiteY0" fmla="*/ 774129 h 774128"/>
              <a:gd name="connsiteX1" fmla="*/ 0 w 1244854"/>
              <a:gd name="connsiteY1" fmla="*/ 774129 h 774128"/>
              <a:gd name="connsiteX2" fmla="*/ 0 w 1244854"/>
              <a:gd name="connsiteY2" fmla="*/ 461137 h 774128"/>
              <a:gd name="connsiteX3" fmla="*/ 1244854 w 1244854"/>
              <a:gd name="connsiteY3" fmla="*/ 0 h 774128"/>
              <a:gd name="connsiteX4" fmla="*/ 1244854 w 1244854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54" h="774128">
                <a:moveTo>
                  <a:pt x="1244854" y="774129"/>
                </a:moveTo>
                <a:lnTo>
                  <a:pt x="0" y="774129"/>
                </a:lnTo>
                <a:lnTo>
                  <a:pt x="0" y="461137"/>
                </a:lnTo>
                <a:lnTo>
                  <a:pt x="1244854" y="0"/>
                </a:lnTo>
                <a:lnTo>
                  <a:pt x="1244854" y="7741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ED591B-AE08-4723-965C-A0475EB8E286}"/>
              </a:ext>
            </a:extLst>
          </p:cNvPr>
          <p:cNvSpPr/>
          <p:nvPr userDrawn="1"/>
        </p:nvSpPr>
        <p:spPr>
          <a:xfrm>
            <a:off x="5709284" y="6546088"/>
            <a:ext cx="741997" cy="312991"/>
          </a:xfrm>
          <a:custGeom>
            <a:avLst/>
            <a:gdLst>
              <a:gd name="connsiteX0" fmla="*/ 741998 w 741997"/>
              <a:gd name="connsiteY0" fmla="*/ 312992 h 312991"/>
              <a:gd name="connsiteX1" fmla="*/ 0 w 741997"/>
              <a:gd name="connsiteY1" fmla="*/ 312992 h 312991"/>
              <a:gd name="connsiteX2" fmla="*/ 0 w 741997"/>
              <a:gd name="connsiteY2" fmla="*/ 0 h 312991"/>
              <a:gd name="connsiteX3" fmla="*/ 741998 w 741997"/>
              <a:gd name="connsiteY3" fmla="*/ 312992 h 31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12991">
                <a:moveTo>
                  <a:pt x="741998" y="312992"/>
                </a:moveTo>
                <a:lnTo>
                  <a:pt x="0" y="312992"/>
                </a:lnTo>
                <a:lnTo>
                  <a:pt x="0" y="0"/>
                </a:lnTo>
                <a:lnTo>
                  <a:pt x="741998" y="31299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AE7461-73BA-4AA5-A1B4-3EC465DF3207}"/>
              </a:ext>
            </a:extLst>
          </p:cNvPr>
          <p:cNvSpPr/>
          <p:nvPr userDrawn="1"/>
        </p:nvSpPr>
        <p:spPr>
          <a:xfrm>
            <a:off x="9103106" y="5914771"/>
            <a:ext cx="2278824" cy="944308"/>
          </a:xfrm>
          <a:custGeom>
            <a:avLst/>
            <a:gdLst>
              <a:gd name="connsiteX0" fmla="*/ 2278825 w 2278824"/>
              <a:gd name="connsiteY0" fmla="*/ 822960 h 944308"/>
              <a:gd name="connsiteX1" fmla="*/ 2278825 w 2278824"/>
              <a:gd name="connsiteY1" fmla="*/ 944309 h 944308"/>
              <a:gd name="connsiteX2" fmla="*/ 0 w 2278824"/>
              <a:gd name="connsiteY2" fmla="*/ 944309 h 944308"/>
              <a:gd name="connsiteX3" fmla="*/ 0 w 2278824"/>
              <a:gd name="connsiteY3" fmla="*/ 0 h 944308"/>
              <a:gd name="connsiteX4" fmla="*/ 2278825 w 2278824"/>
              <a:gd name="connsiteY4" fmla="*/ 822960 h 94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24" h="944308">
                <a:moveTo>
                  <a:pt x="2278825" y="822960"/>
                </a:moveTo>
                <a:lnTo>
                  <a:pt x="2278825" y="944309"/>
                </a:lnTo>
                <a:lnTo>
                  <a:pt x="0" y="944309"/>
                </a:lnTo>
                <a:lnTo>
                  <a:pt x="0" y="0"/>
                </a:lnTo>
                <a:lnTo>
                  <a:pt x="2278825" y="82296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0A8DB8-B356-4ACB-802E-ACB3842B4DA3}"/>
              </a:ext>
            </a:extLst>
          </p:cNvPr>
          <p:cNvSpPr/>
          <p:nvPr userDrawn="1"/>
        </p:nvSpPr>
        <p:spPr>
          <a:xfrm>
            <a:off x="11381930" y="6442646"/>
            <a:ext cx="824229" cy="416433"/>
          </a:xfrm>
          <a:custGeom>
            <a:avLst/>
            <a:gdLst>
              <a:gd name="connsiteX0" fmla="*/ 824230 w 824229"/>
              <a:gd name="connsiteY0" fmla="*/ 297688 h 416433"/>
              <a:gd name="connsiteX1" fmla="*/ 824230 w 824229"/>
              <a:gd name="connsiteY1" fmla="*/ 416433 h 416433"/>
              <a:gd name="connsiteX2" fmla="*/ 0 w 824229"/>
              <a:gd name="connsiteY2" fmla="*/ 416433 h 416433"/>
              <a:gd name="connsiteX3" fmla="*/ 0 w 824229"/>
              <a:gd name="connsiteY3" fmla="*/ 0 h 416433"/>
              <a:gd name="connsiteX4" fmla="*/ 824230 w 824229"/>
              <a:gd name="connsiteY4" fmla="*/ 297688 h 4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416433">
                <a:moveTo>
                  <a:pt x="824230" y="297688"/>
                </a:moveTo>
                <a:lnTo>
                  <a:pt x="824230" y="416433"/>
                </a:lnTo>
                <a:lnTo>
                  <a:pt x="0" y="416433"/>
                </a:lnTo>
                <a:lnTo>
                  <a:pt x="0" y="0"/>
                </a:lnTo>
                <a:lnTo>
                  <a:pt x="824230" y="297688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5A2A83-7BB9-4DC1-8CF0-86FCAAF78E11}"/>
              </a:ext>
            </a:extLst>
          </p:cNvPr>
          <p:cNvSpPr/>
          <p:nvPr userDrawn="1"/>
        </p:nvSpPr>
        <p:spPr>
          <a:xfrm>
            <a:off x="10205402" y="6444805"/>
            <a:ext cx="1176528" cy="414274"/>
          </a:xfrm>
          <a:custGeom>
            <a:avLst/>
            <a:gdLst>
              <a:gd name="connsiteX0" fmla="*/ 1176528 w 1176528"/>
              <a:gd name="connsiteY0" fmla="*/ 414274 h 414274"/>
              <a:gd name="connsiteX1" fmla="*/ 0 w 1176528"/>
              <a:gd name="connsiteY1" fmla="*/ 414274 h 414274"/>
              <a:gd name="connsiteX2" fmla="*/ 1176528 w 1176528"/>
              <a:gd name="connsiteY2" fmla="*/ 0 h 414274"/>
              <a:gd name="connsiteX3" fmla="*/ 1176528 w 1176528"/>
              <a:gd name="connsiteY3" fmla="*/ 414274 h 4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528" h="414274">
                <a:moveTo>
                  <a:pt x="1176528" y="414274"/>
                </a:moveTo>
                <a:lnTo>
                  <a:pt x="0" y="414274"/>
                </a:lnTo>
                <a:lnTo>
                  <a:pt x="1176528" y="0"/>
                </a:lnTo>
                <a:lnTo>
                  <a:pt x="1176528" y="4142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439777-0FAF-46D3-92E5-C9766132649F}"/>
              </a:ext>
            </a:extLst>
          </p:cNvPr>
          <p:cNvSpPr/>
          <p:nvPr userDrawn="1"/>
        </p:nvSpPr>
        <p:spPr>
          <a:xfrm>
            <a:off x="6954139" y="6085840"/>
            <a:ext cx="1199451" cy="775271"/>
          </a:xfrm>
          <a:custGeom>
            <a:avLst/>
            <a:gdLst>
              <a:gd name="connsiteX0" fmla="*/ 1199452 w 1199451"/>
              <a:gd name="connsiteY0" fmla="*/ 775271 h 775271"/>
              <a:gd name="connsiteX1" fmla="*/ 0 w 1199451"/>
              <a:gd name="connsiteY1" fmla="*/ 773240 h 775271"/>
              <a:gd name="connsiteX2" fmla="*/ 0 w 1199451"/>
              <a:gd name="connsiteY2" fmla="*/ 0 h 775271"/>
              <a:gd name="connsiteX3" fmla="*/ 1199452 w 1199451"/>
              <a:gd name="connsiteY3" fmla="*/ 326580 h 775271"/>
              <a:gd name="connsiteX4" fmla="*/ 1199452 w 1199451"/>
              <a:gd name="connsiteY4" fmla="*/ 775271 h 7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51" h="775271">
                <a:moveTo>
                  <a:pt x="1199452" y="775271"/>
                </a:moveTo>
                <a:lnTo>
                  <a:pt x="0" y="773240"/>
                </a:lnTo>
                <a:lnTo>
                  <a:pt x="0" y="0"/>
                </a:lnTo>
                <a:lnTo>
                  <a:pt x="1199452" y="326580"/>
                </a:lnTo>
                <a:lnTo>
                  <a:pt x="1199452" y="77527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193BD6-1A5A-4E64-8E49-7DA4BC030C75}"/>
              </a:ext>
            </a:extLst>
          </p:cNvPr>
          <p:cNvSpPr/>
          <p:nvPr userDrawn="1"/>
        </p:nvSpPr>
        <p:spPr>
          <a:xfrm>
            <a:off x="6954139" y="6121272"/>
            <a:ext cx="2148967" cy="739838"/>
          </a:xfrm>
          <a:custGeom>
            <a:avLst/>
            <a:gdLst>
              <a:gd name="connsiteX0" fmla="*/ 2148967 w 2148967"/>
              <a:gd name="connsiteY0" fmla="*/ 739839 h 739838"/>
              <a:gd name="connsiteX1" fmla="*/ 0 w 2148967"/>
              <a:gd name="connsiteY1" fmla="*/ 739839 h 739838"/>
              <a:gd name="connsiteX2" fmla="*/ 0 w 2148967"/>
              <a:gd name="connsiteY2" fmla="*/ 458280 h 739838"/>
              <a:gd name="connsiteX3" fmla="*/ 2148967 w 2148967"/>
              <a:gd name="connsiteY3" fmla="*/ 0 h 739838"/>
              <a:gd name="connsiteX4" fmla="*/ 2148967 w 2148967"/>
              <a:gd name="connsiteY4" fmla="*/ 739839 h 7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967" h="739838">
                <a:moveTo>
                  <a:pt x="2148967" y="739839"/>
                </a:moveTo>
                <a:lnTo>
                  <a:pt x="0" y="739839"/>
                </a:lnTo>
                <a:lnTo>
                  <a:pt x="0" y="458280"/>
                </a:lnTo>
                <a:lnTo>
                  <a:pt x="2148967" y="0"/>
                </a:lnTo>
                <a:lnTo>
                  <a:pt x="2148967" y="739839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A9A42-F0C7-4F63-A27B-FF22740C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1" y="1318294"/>
            <a:ext cx="10005823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69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C3BD-C3EA-4AC3-A1DE-401D7893D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812" y="2368800"/>
            <a:ext cx="3081338" cy="3543939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A438-BF78-4AC0-B4F2-E1AF8138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3550" y="2368800"/>
            <a:ext cx="6492875" cy="3543939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4E4394-0EB9-47E6-8495-F1CB6CD33D31}"/>
              </a:ext>
            </a:extLst>
          </p:cNvPr>
          <p:cNvSpPr/>
          <p:nvPr userDrawn="1"/>
        </p:nvSpPr>
        <p:spPr>
          <a:xfrm>
            <a:off x="3939794" y="6103111"/>
            <a:ext cx="955865" cy="757999"/>
          </a:xfrm>
          <a:custGeom>
            <a:avLst/>
            <a:gdLst>
              <a:gd name="connsiteX0" fmla="*/ 955865 w 955865"/>
              <a:gd name="connsiteY0" fmla="*/ 492506 h 757999"/>
              <a:gd name="connsiteX1" fmla="*/ 0 w 955865"/>
              <a:gd name="connsiteY1" fmla="*/ 758000 h 757999"/>
              <a:gd name="connsiteX2" fmla="*/ 0 w 955865"/>
              <a:gd name="connsiteY2" fmla="*/ 0 h 757999"/>
              <a:gd name="connsiteX3" fmla="*/ 955865 w 955865"/>
              <a:gd name="connsiteY3" fmla="*/ 265430 h 757999"/>
              <a:gd name="connsiteX4" fmla="*/ 955865 w 955865"/>
              <a:gd name="connsiteY4" fmla="*/ 492506 h 7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65" h="757999">
                <a:moveTo>
                  <a:pt x="955865" y="492506"/>
                </a:moveTo>
                <a:lnTo>
                  <a:pt x="0" y="758000"/>
                </a:lnTo>
                <a:lnTo>
                  <a:pt x="0" y="0"/>
                </a:lnTo>
                <a:lnTo>
                  <a:pt x="955865" y="265430"/>
                </a:lnTo>
                <a:lnTo>
                  <a:pt x="955865" y="49250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0F9406-0A2C-4E1A-84C3-CFBB0E7AE563}"/>
              </a:ext>
            </a:extLst>
          </p:cNvPr>
          <p:cNvSpPr/>
          <p:nvPr userDrawn="1"/>
        </p:nvSpPr>
        <p:spPr>
          <a:xfrm>
            <a:off x="3939794" y="6084951"/>
            <a:ext cx="3014345" cy="774128"/>
          </a:xfrm>
          <a:custGeom>
            <a:avLst/>
            <a:gdLst>
              <a:gd name="connsiteX0" fmla="*/ 3014345 w 3014345"/>
              <a:gd name="connsiteY0" fmla="*/ 774129 h 774128"/>
              <a:gd name="connsiteX1" fmla="*/ 0 w 3014345"/>
              <a:gd name="connsiteY1" fmla="*/ 774129 h 774128"/>
              <a:gd name="connsiteX2" fmla="*/ 0 w 3014345"/>
              <a:gd name="connsiteY2" fmla="*/ 413067 h 774128"/>
              <a:gd name="connsiteX3" fmla="*/ 3014345 w 3014345"/>
              <a:gd name="connsiteY3" fmla="*/ 0 h 774128"/>
              <a:gd name="connsiteX4" fmla="*/ 3014345 w 3014345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345" h="774128">
                <a:moveTo>
                  <a:pt x="3014345" y="774129"/>
                </a:moveTo>
                <a:lnTo>
                  <a:pt x="0" y="774129"/>
                </a:lnTo>
                <a:lnTo>
                  <a:pt x="0" y="413067"/>
                </a:lnTo>
                <a:lnTo>
                  <a:pt x="3014345" y="0"/>
                </a:lnTo>
                <a:lnTo>
                  <a:pt x="3014345" y="77412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8CDF917-B363-4D5F-8CE7-2223A0CCB2CD}"/>
              </a:ext>
            </a:extLst>
          </p:cNvPr>
          <p:cNvSpPr/>
          <p:nvPr userDrawn="1"/>
        </p:nvSpPr>
        <p:spPr>
          <a:xfrm>
            <a:off x="11381930" y="6154546"/>
            <a:ext cx="824229" cy="704532"/>
          </a:xfrm>
          <a:custGeom>
            <a:avLst/>
            <a:gdLst>
              <a:gd name="connsiteX0" fmla="*/ 824230 w 824229"/>
              <a:gd name="connsiteY0" fmla="*/ 704533 h 704532"/>
              <a:gd name="connsiteX1" fmla="*/ 0 w 824229"/>
              <a:gd name="connsiteY1" fmla="*/ 704533 h 704532"/>
              <a:gd name="connsiteX2" fmla="*/ 0 w 824229"/>
              <a:gd name="connsiteY2" fmla="*/ 288417 h 704532"/>
              <a:gd name="connsiteX3" fmla="*/ 824230 w 824229"/>
              <a:gd name="connsiteY3" fmla="*/ 0 h 704532"/>
              <a:gd name="connsiteX4" fmla="*/ 824230 w 824229"/>
              <a:gd name="connsiteY4" fmla="*/ 704533 h 70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704532">
                <a:moveTo>
                  <a:pt x="824230" y="704533"/>
                </a:moveTo>
                <a:lnTo>
                  <a:pt x="0" y="704533"/>
                </a:lnTo>
                <a:lnTo>
                  <a:pt x="0" y="288417"/>
                </a:lnTo>
                <a:lnTo>
                  <a:pt x="824230" y="0"/>
                </a:lnTo>
                <a:lnTo>
                  <a:pt x="824230" y="70453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DC4494-F919-4339-9BB1-520925A85AFE}"/>
              </a:ext>
            </a:extLst>
          </p:cNvPr>
          <p:cNvSpPr/>
          <p:nvPr userDrawn="1"/>
        </p:nvSpPr>
        <p:spPr>
          <a:xfrm>
            <a:off x="0" y="6306820"/>
            <a:ext cx="867410" cy="552259"/>
          </a:xfrm>
          <a:custGeom>
            <a:avLst/>
            <a:gdLst>
              <a:gd name="connsiteX0" fmla="*/ 867410 w 867410"/>
              <a:gd name="connsiteY0" fmla="*/ 298831 h 552259"/>
              <a:gd name="connsiteX1" fmla="*/ 867410 w 867410"/>
              <a:gd name="connsiteY1" fmla="*/ 552260 h 552259"/>
              <a:gd name="connsiteX2" fmla="*/ 0 w 867410"/>
              <a:gd name="connsiteY2" fmla="*/ 552260 h 552259"/>
              <a:gd name="connsiteX3" fmla="*/ 0 w 867410"/>
              <a:gd name="connsiteY3" fmla="*/ 0 h 552259"/>
              <a:gd name="connsiteX4" fmla="*/ 867410 w 867410"/>
              <a:gd name="connsiteY4" fmla="*/ 298831 h 55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10" h="552259">
                <a:moveTo>
                  <a:pt x="867410" y="298831"/>
                </a:moveTo>
                <a:lnTo>
                  <a:pt x="867410" y="552260"/>
                </a:lnTo>
                <a:lnTo>
                  <a:pt x="0" y="552260"/>
                </a:lnTo>
                <a:lnTo>
                  <a:pt x="0" y="0"/>
                </a:lnTo>
                <a:lnTo>
                  <a:pt x="867410" y="2988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3CCB623-3483-44A5-8E58-6EFDFA98BB94}"/>
              </a:ext>
            </a:extLst>
          </p:cNvPr>
          <p:cNvSpPr/>
          <p:nvPr userDrawn="1"/>
        </p:nvSpPr>
        <p:spPr>
          <a:xfrm>
            <a:off x="2578735" y="6103175"/>
            <a:ext cx="1361058" cy="755904"/>
          </a:xfrm>
          <a:custGeom>
            <a:avLst/>
            <a:gdLst>
              <a:gd name="connsiteX0" fmla="*/ 1361059 w 1361058"/>
              <a:gd name="connsiteY0" fmla="*/ 755904 h 755904"/>
              <a:gd name="connsiteX1" fmla="*/ 0 w 1361058"/>
              <a:gd name="connsiteY1" fmla="*/ 755904 h 755904"/>
              <a:gd name="connsiteX2" fmla="*/ 0 w 1361058"/>
              <a:gd name="connsiteY2" fmla="*/ 403225 h 755904"/>
              <a:gd name="connsiteX3" fmla="*/ 1361059 w 1361058"/>
              <a:gd name="connsiteY3" fmla="*/ 0 h 755904"/>
              <a:gd name="connsiteX4" fmla="*/ 1361059 w 1361058"/>
              <a:gd name="connsiteY4" fmla="*/ 755904 h 75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058" h="755904">
                <a:moveTo>
                  <a:pt x="1361059" y="755904"/>
                </a:moveTo>
                <a:lnTo>
                  <a:pt x="0" y="755904"/>
                </a:lnTo>
                <a:lnTo>
                  <a:pt x="0" y="403225"/>
                </a:lnTo>
                <a:lnTo>
                  <a:pt x="1361059" y="0"/>
                </a:lnTo>
                <a:lnTo>
                  <a:pt x="1361059" y="755904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55E8A5-CFAF-47F8-9158-D74D05CA0F31}"/>
              </a:ext>
            </a:extLst>
          </p:cNvPr>
          <p:cNvSpPr/>
          <p:nvPr userDrawn="1"/>
        </p:nvSpPr>
        <p:spPr>
          <a:xfrm>
            <a:off x="0" y="6145784"/>
            <a:ext cx="547687" cy="713295"/>
          </a:xfrm>
          <a:custGeom>
            <a:avLst/>
            <a:gdLst>
              <a:gd name="connsiteX0" fmla="*/ 547688 w 547687"/>
              <a:gd name="connsiteY0" fmla="*/ 713296 h 713295"/>
              <a:gd name="connsiteX1" fmla="*/ 0 w 547687"/>
              <a:gd name="connsiteY1" fmla="*/ 713296 h 713295"/>
              <a:gd name="connsiteX2" fmla="*/ 0 w 547687"/>
              <a:gd name="connsiteY2" fmla="*/ 289687 h 713295"/>
              <a:gd name="connsiteX3" fmla="*/ 547688 w 547687"/>
              <a:gd name="connsiteY3" fmla="*/ 0 h 713295"/>
              <a:gd name="connsiteX4" fmla="*/ 547688 w 547687"/>
              <a:gd name="connsiteY4" fmla="*/ 713296 h 71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687" h="713295">
                <a:moveTo>
                  <a:pt x="547688" y="713296"/>
                </a:moveTo>
                <a:lnTo>
                  <a:pt x="0" y="713296"/>
                </a:lnTo>
                <a:lnTo>
                  <a:pt x="0" y="289687"/>
                </a:lnTo>
                <a:lnTo>
                  <a:pt x="547688" y="0"/>
                </a:lnTo>
                <a:lnTo>
                  <a:pt x="547688" y="7132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3BA02-70C6-49EC-87ED-864101EC4661}"/>
              </a:ext>
            </a:extLst>
          </p:cNvPr>
          <p:cNvSpPr/>
          <p:nvPr userDrawn="1"/>
        </p:nvSpPr>
        <p:spPr>
          <a:xfrm>
            <a:off x="2578989" y="6215189"/>
            <a:ext cx="1095311" cy="643890"/>
          </a:xfrm>
          <a:custGeom>
            <a:avLst/>
            <a:gdLst>
              <a:gd name="connsiteX0" fmla="*/ 1095312 w 1095311"/>
              <a:gd name="connsiteY0" fmla="*/ 289941 h 643890"/>
              <a:gd name="connsiteX1" fmla="*/ 1095312 w 1095311"/>
              <a:gd name="connsiteY1" fmla="*/ 643890 h 643890"/>
              <a:gd name="connsiteX2" fmla="*/ 0 w 1095311"/>
              <a:gd name="connsiteY2" fmla="*/ 643890 h 643890"/>
              <a:gd name="connsiteX3" fmla="*/ 0 w 1095311"/>
              <a:gd name="connsiteY3" fmla="*/ 0 h 643890"/>
              <a:gd name="connsiteX4" fmla="*/ 1095312 w 1095311"/>
              <a:gd name="connsiteY4" fmla="*/ 289941 h 64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11" h="643890">
                <a:moveTo>
                  <a:pt x="1095312" y="289941"/>
                </a:moveTo>
                <a:lnTo>
                  <a:pt x="1095312" y="643890"/>
                </a:lnTo>
                <a:lnTo>
                  <a:pt x="0" y="643890"/>
                </a:lnTo>
                <a:lnTo>
                  <a:pt x="0" y="0"/>
                </a:lnTo>
                <a:lnTo>
                  <a:pt x="1095312" y="28994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6DBF44-4A9E-4322-9E9F-617F17D4BE63}"/>
              </a:ext>
            </a:extLst>
          </p:cNvPr>
          <p:cNvSpPr/>
          <p:nvPr userDrawn="1"/>
        </p:nvSpPr>
        <p:spPr>
          <a:xfrm>
            <a:off x="1610360" y="6597713"/>
            <a:ext cx="884745" cy="261366"/>
          </a:xfrm>
          <a:custGeom>
            <a:avLst/>
            <a:gdLst>
              <a:gd name="connsiteX0" fmla="*/ 884745 w 884745"/>
              <a:gd name="connsiteY0" fmla="*/ 261366 h 261366"/>
              <a:gd name="connsiteX1" fmla="*/ 0 w 884745"/>
              <a:gd name="connsiteY1" fmla="*/ 261366 h 261366"/>
              <a:gd name="connsiteX2" fmla="*/ 0 w 884745"/>
              <a:gd name="connsiteY2" fmla="*/ 0 h 261366"/>
              <a:gd name="connsiteX3" fmla="*/ 884745 w 884745"/>
              <a:gd name="connsiteY3" fmla="*/ 261366 h 26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45" h="261366">
                <a:moveTo>
                  <a:pt x="884745" y="261366"/>
                </a:moveTo>
                <a:lnTo>
                  <a:pt x="0" y="261366"/>
                </a:lnTo>
                <a:lnTo>
                  <a:pt x="0" y="0"/>
                </a:lnTo>
                <a:lnTo>
                  <a:pt x="884745" y="26136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5F5488-25C5-4C45-9E34-FCD846047451}"/>
              </a:ext>
            </a:extLst>
          </p:cNvPr>
          <p:cNvSpPr/>
          <p:nvPr userDrawn="1"/>
        </p:nvSpPr>
        <p:spPr>
          <a:xfrm>
            <a:off x="2284158" y="6507924"/>
            <a:ext cx="1391475" cy="351155"/>
          </a:xfrm>
          <a:custGeom>
            <a:avLst/>
            <a:gdLst>
              <a:gd name="connsiteX0" fmla="*/ 1391476 w 1391475"/>
              <a:gd name="connsiteY0" fmla="*/ 351155 h 351155"/>
              <a:gd name="connsiteX1" fmla="*/ 0 w 1391475"/>
              <a:gd name="connsiteY1" fmla="*/ 351155 h 351155"/>
              <a:gd name="connsiteX2" fmla="*/ 1391476 w 1391475"/>
              <a:gd name="connsiteY2" fmla="*/ 0 h 351155"/>
              <a:gd name="connsiteX3" fmla="*/ 1391476 w 1391475"/>
              <a:gd name="connsiteY3" fmla="*/ 351155 h 35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5" h="351155">
                <a:moveTo>
                  <a:pt x="1391476" y="351155"/>
                </a:moveTo>
                <a:lnTo>
                  <a:pt x="0" y="351155"/>
                </a:lnTo>
                <a:lnTo>
                  <a:pt x="1391476" y="0"/>
                </a:lnTo>
                <a:lnTo>
                  <a:pt x="1391476" y="351155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3490C9-8B62-41AD-8C19-84DA6711E339}"/>
              </a:ext>
            </a:extLst>
          </p:cNvPr>
          <p:cNvSpPr/>
          <p:nvPr userDrawn="1"/>
        </p:nvSpPr>
        <p:spPr>
          <a:xfrm>
            <a:off x="0" y="5885497"/>
            <a:ext cx="1039812" cy="549973"/>
          </a:xfrm>
          <a:custGeom>
            <a:avLst/>
            <a:gdLst>
              <a:gd name="connsiteX0" fmla="*/ 0 w 1039812"/>
              <a:gd name="connsiteY0" fmla="*/ 549974 h 549973"/>
              <a:gd name="connsiteX1" fmla="*/ 1039813 w 1039812"/>
              <a:gd name="connsiteY1" fmla="*/ 0 h 549973"/>
              <a:gd name="connsiteX2" fmla="*/ 1039813 w 1039812"/>
              <a:gd name="connsiteY2" fmla="*/ 437833 h 549973"/>
              <a:gd name="connsiteX3" fmla="*/ 0 w 1039812"/>
              <a:gd name="connsiteY3" fmla="*/ 549974 h 54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812" h="549973">
                <a:moveTo>
                  <a:pt x="0" y="549974"/>
                </a:moveTo>
                <a:lnTo>
                  <a:pt x="1039813" y="0"/>
                </a:lnTo>
                <a:lnTo>
                  <a:pt x="1039813" y="437833"/>
                </a:lnTo>
                <a:lnTo>
                  <a:pt x="0" y="5499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55359A-60B6-49C1-B3D2-0776CCBF8745}"/>
              </a:ext>
            </a:extLst>
          </p:cNvPr>
          <p:cNvSpPr/>
          <p:nvPr userDrawn="1"/>
        </p:nvSpPr>
        <p:spPr>
          <a:xfrm>
            <a:off x="546037" y="6148959"/>
            <a:ext cx="1540573" cy="709040"/>
          </a:xfrm>
          <a:custGeom>
            <a:avLst/>
            <a:gdLst>
              <a:gd name="connsiteX0" fmla="*/ 1540574 w 1540573"/>
              <a:gd name="connsiteY0" fmla="*/ 504825 h 709040"/>
              <a:gd name="connsiteX1" fmla="*/ 1540574 w 1540573"/>
              <a:gd name="connsiteY1" fmla="*/ 709041 h 709040"/>
              <a:gd name="connsiteX2" fmla="*/ 0 w 1540573"/>
              <a:gd name="connsiteY2" fmla="*/ 709041 h 709040"/>
              <a:gd name="connsiteX3" fmla="*/ 0 w 1540573"/>
              <a:gd name="connsiteY3" fmla="*/ 0 h 709040"/>
              <a:gd name="connsiteX4" fmla="*/ 1540574 w 1540573"/>
              <a:gd name="connsiteY4" fmla="*/ 504825 h 7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573" h="709040">
                <a:moveTo>
                  <a:pt x="1540574" y="504825"/>
                </a:moveTo>
                <a:lnTo>
                  <a:pt x="1540574" y="709041"/>
                </a:lnTo>
                <a:lnTo>
                  <a:pt x="0" y="709041"/>
                </a:lnTo>
                <a:lnTo>
                  <a:pt x="0" y="0"/>
                </a:lnTo>
                <a:lnTo>
                  <a:pt x="1540574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385F4E-A435-4E72-8C4E-D7A9B866979C}"/>
              </a:ext>
            </a:extLst>
          </p:cNvPr>
          <p:cNvSpPr/>
          <p:nvPr userDrawn="1"/>
        </p:nvSpPr>
        <p:spPr>
          <a:xfrm>
            <a:off x="5709284" y="6084951"/>
            <a:ext cx="1244854" cy="774128"/>
          </a:xfrm>
          <a:custGeom>
            <a:avLst/>
            <a:gdLst>
              <a:gd name="connsiteX0" fmla="*/ 1244854 w 1244854"/>
              <a:gd name="connsiteY0" fmla="*/ 774129 h 774128"/>
              <a:gd name="connsiteX1" fmla="*/ 0 w 1244854"/>
              <a:gd name="connsiteY1" fmla="*/ 774129 h 774128"/>
              <a:gd name="connsiteX2" fmla="*/ 0 w 1244854"/>
              <a:gd name="connsiteY2" fmla="*/ 461137 h 774128"/>
              <a:gd name="connsiteX3" fmla="*/ 1244854 w 1244854"/>
              <a:gd name="connsiteY3" fmla="*/ 0 h 774128"/>
              <a:gd name="connsiteX4" fmla="*/ 1244854 w 1244854"/>
              <a:gd name="connsiteY4" fmla="*/ 774129 h 77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54" h="774128">
                <a:moveTo>
                  <a:pt x="1244854" y="774129"/>
                </a:moveTo>
                <a:lnTo>
                  <a:pt x="0" y="774129"/>
                </a:lnTo>
                <a:lnTo>
                  <a:pt x="0" y="461137"/>
                </a:lnTo>
                <a:lnTo>
                  <a:pt x="1244854" y="0"/>
                </a:lnTo>
                <a:lnTo>
                  <a:pt x="1244854" y="7741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E35A4A-A0D4-4AC8-9D23-179A44C586E2}"/>
              </a:ext>
            </a:extLst>
          </p:cNvPr>
          <p:cNvSpPr/>
          <p:nvPr userDrawn="1"/>
        </p:nvSpPr>
        <p:spPr>
          <a:xfrm>
            <a:off x="5709284" y="6546088"/>
            <a:ext cx="741997" cy="312991"/>
          </a:xfrm>
          <a:custGeom>
            <a:avLst/>
            <a:gdLst>
              <a:gd name="connsiteX0" fmla="*/ 741998 w 741997"/>
              <a:gd name="connsiteY0" fmla="*/ 312992 h 312991"/>
              <a:gd name="connsiteX1" fmla="*/ 0 w 741997"/>
              <a:gd name="connsiteY1" fmla="*/ 312992 h 312991"/>
              <a:gd name="connsiteX2" fmla="*/ 0 w 741997"/>
              <a:gd name="connsiteY2" fmla="*/ 0 h 312991"/>
              <a:gd name="connsiteX3" fmla="*/ 741998 w 741997"/>
              <a:gd name="connsiteY3" fmla="*/ 312992 h 31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12991">
                <a:moveTo>
                  <a:pt x="741998" y="312992"/>
                </a:moveTo>
                <a:lnTo>
                  <a:pt x="0" y="312992"/>
                </a:lnTo>
                <a:lnTo>
                  <a:pt x="0" y="0"/>
                </a:lnTo>
                <a:lnTo>
                  <a:pt x="741998" y="31299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2CFC516-67C9-4BEB-8D8E-78698EE55DBC}"/>
              </a:ext>
            </a:extLst>
          </p:cNvPr>
          <p:cNvSpPr/>
          <p:nvPr userDrawn="1"/>
        </p:nvSpPr>
        <p:spPr>
          <a:xfrm>
            <a:off x="9103106" y="5914771"/>
            <a:ext cx="2278824" cy="944308"/>
          </a:xfrm>
          <a:custGeom>
            <a:avLst/>
            <a:gdLst>
              <a:gd name="connsiteX0" fmla="*/ 2278825 w 2278824"/>
              <a:gd name="connsiteY0" fmla="*/ 822960 h 944308"/>
              <a:gd name="connsiteX1" fmla="*/ 2278825 w 2278824"/>
              <a:gd name="connsiteY1" fmla="*/ 944309 h 944308"/>
              <a:gd name="connsiteX2" fmla="*/ 0 w 2278824"/>
              <a:gd name="connsiteY2" fmla="*/ 944309 h 944308"/>
              <a:gd name="connsiteX3" fmla="*/ 0 w 2278824"/>
              <a:gd name="connsiteY3" fmla="*/ 0 h 944308"/>
              <a:gd name="connsiteX4" fmla="*/ 2278825 w 2278824"/>
              <a:gd name="connsiteY4" fmla="*/ 822960 h 94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24" h="944308">
                <a:moveTo>
                  <a:pt x="2278825" y="822960"/>
                </a:moveTo>
                <a:lnTo>
                  <a:pt x="2278825" y="944309"/>
                </a:lnTo>
                <a:lnTo>
                  <a:pt x="0" y="944309"/>
                </a:lnTo>
                <a:lnTo>
                  <a:pt x="0" y="0"/>
                </a:lnTo>
                <a:lnTo>
                  <a:pt x="2278825" y="82296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E99A45C-C01F-47CE-AC62-03DDF1C77253}"/>
              </a:ext>
            </a:extLst>
          </p:cNvPr>
          <p:cNvSpPr/>
          <p:nvPr userDrawn="1"/>
        </p:nvSpPr>
        <p:spPr>
          <a:xfrm>
            <a:off x="11381930" y="6442646"/>
            <a:ext cx="824229" cy="416433"/>
          </a:xfrm>
          <a:custGeom>
            <a:avLst/>
            <a:gdLst>
              <a:gd name="connsiteX0" fmla="*/ 824230 w 824229"/>
              <a:gd name="connsiteY0" fmla="*/ 297688 h 416433"/>
              <a:gd name="connsiteX1" fmla="*/ 824230 w 824229"/>
              <a:gd name="connsiteY1" fmla="*/ 416433 h 416433"/>
              <a:gd name="connsiteX2" fmla="*/ 0 w 824229"/>
              <a:gd name="connsiteY2" fmla="*/ 416433 h 416433"/>
              <a:gd name="connsiteX3" fmla="*/ 0 w 824229"/>
              <a:gd name="connsiteY3" fmla="*/ 0 h 416433"/>
              <a:gd name="connsiteX4" fmla="*/ 824230 w 824229"/>
              <a:gd name="connsiteY4" fmla="*/ 297688 h 4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29" h="416433">
                <a:moveTo>
                  <a:pt x="824230" y="297688"/>
                </a:moveTo>
                <a:lnTo>
                  <a:pt x="824230" y="416433"/>
                </a:lnTo>
                <a:lnTo>
                  <a:pt x="0" y="416433"/>
                </a:lnTo>
                <a:lnTo>
                  <a:pt x="0" y="0"/>
                </a:lnTo>
                <a:lnTo>
                  <a:pt x="824230" y="297688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6A34B9-49A7-4D44-94CB-910BFE6109CC}"/>
              </a:ext>
            </a:extLst>
          </p:cNvPr>
          <p:cNvSpPr/>
          <p:nvPr userDrawn="1"/>
        </p:nvSpPr>
        <p:spPr>
          <a:xfrm>
            <a:off x="10205402" y="6444805"/>
            <a:ext cx="1176528" cy="414274"/>
          </a:xfrm>
          <a:custGeom>
            <a:avLst/>
            <a:gdLst>
              <a:gd name="connsiteX0" fmla="*/ 1176528 w 1176528"/>
              <a:gd name="connsiteY0" fmla="*/ 414274 h 414274"/>
              <a:gd name="connsiteX1" fmla="*/ 0 w 1176528"/>
              <a:gd name="connsiteY1" fmla="*/ 414274 h 414274"/>
              <a:gd name="connsiteX2" fmla="*/ 1176528 w 1176528"/>
              <a:gd name="connsiteY2" fmla="*/ 0 h 414274"/>
              <a:gd name="connsiteX3" fmla="*/ 1176528 w 1176528"/>
              <a:gd name="connsiteY3" fmla="*/ 414274 h 4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528" h="414274">
                <a:moveTo>
                  <a:pt x="1176528" y="414274"/>
                </a:moveTo>
                <a:lnTo>
                  <a:pt x="0" y="414274"/>
                </a:lnTo>
                <a:lnTo>
                  <a:pt x="1176528" y="0"/>
                </a:lnTo>
                <a:lnTo>
                  <a:pt x="1176528" y="4142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47BCB57-4BE4-4B29-93C3-BA1C84CAB7F4}"/>
              </a:ext>
            </a:extLst>
          </p:cNvPr>
          <p:cNvSpPr/>
          <p:nvPr userDrawn="1"/>
        </p:nvSpPr>
        <p:spPr>
          <a:xfrm>
            <a:off x="6954139" y="6085840"/>
            <a:ext cx="1199451" cy="775271"/>
          </a:xfrm>
          <a:custGeom>
            <a:avLst/>
            <a:gdLst>
              <a:gd name="connsiteX0" fmla="*/ 1199452 w 1199451"/>
              <a:gd name="connsiteY0" fmla="*/ 775271 h 775271"/>
              <a:gd name="connsiteX1" fmla="*/ 0 w 1199451"/>
              <a:gd name="connsiteY1" fmla="*/ 773240 h 775271"/>
              <a:gd name="connsiteX2" fmla="*/ 0 w 1199451"/>
              <a:gd name="connsiteY2" fmla="*/ 0 h 775271"/>
              <a:gd name="connsiteX3" fmla="*/ 1199452 w 1199451"/>
              <a:gd name="connsiteY3" fmla="*/ 326580 h 775271"/>
              <a:gd name="connsiteX4" fmla="*/ 1199452 w 1199451"/>
              <a:gd name="connsiteY4" fmla="*/ 775271 h 7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51" h="775271">
                <a:moveTo>
                  <a:pt x="1199452" y="775271"/>
                </a:moveTo>
                <a:lnTo>
                  <a:pt x="0" y="773240"/>
                </a:lnTo>
                <a:lnTo>
                  <a:pt x="0" y="0"/>
                </a:lnTo>
                <a:lnTo>
                  <a:pt x="1199452" y="326580"/>
                </a:lnTo>
                <a:lnTo>
                  <a:pt x="1199452" y="77527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388B4E4-0E6E-4FC9-9098-82C0F3D39985}"/>
              </a:ext>
            </a:extLst>
          </p:cNvPr>
          <p:cNvSpPr/>
          <p:nvPr userDrawn="1"/>
        </p:nvSpPr>
        <p:spPr>
          <a:xfrm>
            <a:off x="6954139" y="6121272"/>
            <a:ext cx="2148967" cy="739838"/>
          </a:xfrm>
          <a:custGeom>
            <a:avLst/>
            <a:gdLst>
              <a:gd name="connsiteX0" fmla="*/ 2148967 w 2148967"/>
              <a:gd name="connsiteY0" fmla="*/ 739839 h 739838"/>
              <a:gd name="connsiteX1" fmla="*/ 0 w 2148967"/>
              <a:gd name="connsiteY1" fmla="*/ 739839 h 739838"/>
              <a:gd name="connsiteX2" fmla="*/ 0 w 2148967"/>
              <a:gd name="connsiteY2" fmla="*/ 458280 h 739838"/>
              <a:gd name="connsiteX3" fmla="*/ 2148967 w 2148967"/>
              <a:gd name="connsiteY3" fmla="*/ 0 h 739838"/>
              <a:gd name="connsiteX4" fmla="*/ 2148967 w 2148967"/>
              <a:gd name="connsiteY4" fmla="*/ 739839 h 7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967" h="739838">
                <a:moveTo>
                  <a:pt x="2148967" y="739839"/>
                </a:moveTo>
                <a:lnTo>
                  <a:pt x="0" y="739839"/>
                </a:lnTo>
                <a:lnTo>
                  <a:pt x="0" y="458280"/>
                </a:lnTo>
                <a:lnTo>
                  <a:pt x="2148967" y="0"/>
                </a:lnTo>
                <a:lnTo>
                  <a:pt x="2148967" y="739839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F44010B-3BE1-4991-8E2E-D04F68B3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1318294"/>
            <a:ext cx="10005822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21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71BE-6AC8-407B-A964-EF51C1A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4F592-8D78-4DAF-99F6-73295CA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8CEA-BB11-4CE1-AFF0-DACCB960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E9F0CB-6C9E-4E4F-AC83-96C936F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BFDF6-C1C9-4CCA-B7B5-5583D8C8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1B9D9C-8711-4EEC-9842-0D54A2447356}"/>
              </a:ext>
            </a:extLst>
          </p:cNvPr>
          <p:cNvSpPr/>
          <p:nvPr/>
        </p:nvSpPr>
        <p:spPr>
          <a:xfrm rot="10800000">
            <a:off x="11019959" y="1590739"/>
            <a:ext cx="1185191" cy="2015462"/>
          </a:xfrm>
          <a:custGeom>
            <a:avLst/>
            <a:gdLst>
              <a:gd name="connsiteX0" fmla="*/ 0 w 565531"/>
              <a:gd name="connsiteY0" fmla="*/ 231966 h 961707"/>
              <a:gd name="connsiteX1" fmla="*/ 565531 w 565531"/>
              <a:gd name="connsiteY1" fmla="*/ 0 h 961707"/>
              <a:gd name="connsiteX2" fmla="*/ 565531 w 565531"/>
              <a:gd name="connsiteY2" fmla="*/ 961707 h 961707"/>
              <a:gd name="connsiteX3" fmla="*/ 0 w 565531"/>
              <a:gd name="connsiteY3" fmla="*/ 729679 h 961707"/>
              <a:gd name="connsiteX4" fmla="*/ 0 w 565531"/>
              <a:gd name="connsiteY4" fmla="*/ 231966 h 96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31" h="961707">
                <a:moveTo>
                  <a:pt x="0" y="231966"/>
                </a:moveTo>
                <a:lnTo>
                  <a:pt x="565531" y="0"/>
                </a:lnTo>
                <a:lnTo>
                  <a:pt x="565531" y="961707"/>
                </a:lnTo>
                <a:lnTo>
                  <a:pt x="0" y="729679"/>
                </a:lnTo>
                <a:lnTo>
                  <a:pt x="0" y="23196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5EC8CF-F782-4243-B74A-54B124B6C34B}"/>
              </a:ext>
            </a:extLst>
          </p:cNvPr>
          <p:cNvSpPr/>
          <p:nvPr userDrawn="1"/>
        </p:nvSpPr>
        <p:spPr>
          <a:xfrm rot="10800000">
            <a:off x="7298330" y="277292"/>
            <a:ext cx="3735749" cy="6595696"/>
          </a:xfrm>
          <a:custGeom>
            <a:avLst/>
            <a:gdLst>
              <a:gd name="connsiteX0" fmla="*/ 3735749 w 3735749"/>
              <a:gd name="connsiteY0" fmla="*/ 6595696 h 6595696"/>
              <a:gd name="connsiteX1" fmla="*/ 0 w 3735749"/>
              <a:gd name="connsiteY1" fmla="*/ 5288916 h 6595696"/>
              <a:gd name="connsiteX2" fmla="*/ 0 w 3735749"/>
              <a:gd name="connsiteY2" fmla="*/ 560389 h 6595696"/>
              <a:gd name="connsiteX3" fmla="*/ 1601842 w 3735749"/>
              <a:gd name="connsiteY3" fmla="*/ 0 h 6595696"/>
              <a:gd name="connsiteX4" fmla="*/ 3735749 w 3735749"/>
              <a:gd name="connsiteY4" fmla="*/ 0 h 659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5749" h="6595696">
                <a:moveTo>
                  <a:pt x="3735749" y="6595696"/>
                </a:moveTo>
                <a:lnTo>
                  <a:pt x="0" y="5288916"/>
                </a:lnTo>
                <a:lnTo>
                  <a:pt x="0" y="560389"/>
                </a:lnTo>
                <a:lnTo>
                  <a:pt x="1601842" y="0"/>
                </a:lnTo>
                <a:lnTo>
                  <a:pt x="3735749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6D8D80-6ECF-4022-9F61-B7F3F206CA40}"/>
              </a:ext>
            </a:extLst>
          </p:cNvPr>
          <p:cNvSpPr/>
          <p:nvPr/>
        </p:nvSpPr>
        <p:spPr>
          <a:xfrm>
            <a:off x="7304941" y="1579164"/>
            <a:ext cx="3735750" cy="5293825"/>
          </a:xfrm>
          <a:custGeom>
            <a:avLst/>
            <a:gdLst>
              <a:gd name="connsiteX0" fmla="*/ 3735750 w 3735750"/>
              <a:gd name="connsiteY0" fmla="*/ 0 h 5293825"/>
              <a:gd name="connsiteX1" fmla="*/ 3735750 w 3735750"/>
              <a:gd name="connsiteY1" fmla="*/ 5293825 h 5293825"/>
              <a:gd name="connsiteX2" fmla="*/ 0 w 3735750"/>
              <a:gd name="connsiteY2" fmla="*/ 5293825 h 5293825"/>
              <a:gd name="connsiteX3" fmla="*/ 0 w 3735750"/>
              <a:gd name="connsiteY3" fmla="*/ 1306917 h 529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750" h="5293825">
                <a:moveTo>
                  <a:pt x="3735750" y="0"/>
                </a:moveTo>
                <a:lnTo>
                  <a:pt x="3735750" y="5293825"/>
                </a:lnTo>
                <a:lnTo>
                  <a:pt x="0" y="5293825"/>
                </a:lnTo>
                <a:lnTo>
                  <a:pt x="0" y="130691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B90B8C-943A-45A6-85A8-BCB3CE6613CC}"/>
              </a:ext>
            </a:extLst>
          </p:cNvPr>
          <p:cNvSpPr/>
          <p:nvPr/>
        </p:nvSpPr>
        <p:spPr>
          <a:xfrm>
            <a:off x="-2" y="1061970"/>
            <a:ext cx="8618280" cy="5799444"/>
          </a:xfrm>
          <a:custGeom>
            <a:avLst/>
            <a:gdLst>
              <a:gd name="connsiteX0" fmla="*/ 0 w 8618280"/>
              <a:gd name="connsiteY0" fmla="*/ 0 h 5799444"/>
              <a:gd name="connsiteX1" fmla="*/ 8618280 w 8618280"/>
              <a:gd name="connsiteY1" fmla="*/ 1375172 h 5799444"/>
              <a:gd name="connsiteX2" fmla="*/ 8618280 w 8618280"/>
              <a:gd name="connsiteY2" fmla="*/ 5103928 h 5799444"/>
              <a:gd name="connsiteX3" fmla="*/ 4259171 w 8618280"/>
              <a:gd name="connsiteY3" fmla="*/ 5799444 h 5799444"/>
              <a:gd name="connsiteX4" fmla="*/ 0 w 8618280"/>
              <a:gd name="connsiteY4" fmla="*/ 5799444 h 579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8280" h="5799444">
                <a:moveTo>
                  <a:pt x="0" y="0"/>
                </a:moveTo>
                <a:lnTo>
                  <a:pt x="8618280" y="1375172"/>
                </a:lnTo>
                <a:lnTo>
                  <a:pt x="8618280" y="5103928"/>
                </a:lnTo>
                <a:lnTo>
                  <a:pt x="4259171" y="5799444"/>
                </a:lnTo>
                <a:lnTo>
                  <a:pt x="0" y="5799444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42C9E-945B-4D90-A7A4-3F3B440B0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65374" y="2962800"/>
            <a:ext cx="6138949" cy="3002428"/>
          </a:xfrm>
        </p:spPr>
        <p:txBody>
          <a:bodyPr anchor="t" anchorCtr="0"/>
          <a:lstStyle>
            <a:lvl1pPr marL="0" indent="0">
              <a:buNone/>
              <a:defRPr sz="4200" b="1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Section divider</a:t>
            </a:r>
          </a:p>
          <a:p>
            <a:pPr lvl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131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E9F0CB-6C9E-4E4F-AC83-96C936F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BFDF6-C1C9-4CCA-B7B5-5583D8C8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16727372-C07E-3949-A010-6C3BF3F66550}"/>
              </a:ext>
            </a:extLst>
          </p:cNvPr>
          <p:cNvSpPr/>
          <p:nvPr userDrawn="1"/>
        </p:nvSpPr>
        <p:spPr>
          <a:xfrm rot="10800000">
            <a:off x="9719742" y="1193260"/>
            <a:ext cx="2472258" cy="4858965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C9A28-C422-478D-9F53-1725865756EA}"/>
              </a:ext>
            </a:extLst>
          </p:cNvPr>
          <p:cNvSpPr/>
          <p:nvPr/>
        </p:nvSpPr>
        <p:spPr>
          <a:xfrm>
            <a:off x="7457255" y="397707"/>
            <a:ext cx="2746685" cy="5398323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42C9E-945B-4D90-A7A4-3F3B440B0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0829" y="1828709"/>
            <a:ext cx="6138949" cy="2805300"/>
          </a:xfrm>
        </p:spPr>
        <p:txBody>
          <a:bodyPr anchor="ctr"/>
          <a:lstStyle>
            <a:lvl1pPr marL="0" indent="0">
              <a:buNone/>
              <a:defRPr sz="4200" b="1">
                <a:solidFill>
                  <a:schemeClr val="tx2"/>
                </a:solidFill>
              </a:defRPr>
            </a:lvl1pPr>
            <a:lvl2pPr marL="0" indent="0">
              <a:buNone/>
              <a:defRPr sz="32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Sign off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65137E-2AD4-4AD6-80B7-7B83F0712694}"/>
              </a:ext>
            </a:extLst>
          </p:cNvPr>
          <p:cNvSpPr/>
          <p:nvPr userDrawn="1"/>
        </p:nvSpPr>
        <p:spPr>
          <a:xfrm>
            <a:off x="8597221" y="3968444"/>
            <a:ext cx="3630353" cy="2879334"/>
          </a:xfrm>
          <a:custGeom>
            <a:avLst/>
            <a:gdLst>
              <a:gd name="connsiteX0" fmla="*/ 3630353 w 3630353"/>
              <a:gd name="connsiteY0" fmla="*/ 0 h 2879334"/>
              <a:gd name="connsiteX1" fmla="*/ 3630353 w 3630353"/>
              <a:gd name="connsiteY1" fmla="*/ 2879334 h 2879334"/>
              <a:gd name="connsiteX2" fmla="*/ 0 w 3630353"/>
              <a:gd name="connsiteY2" fmla="*/ 2879334 h 2879334"/>
              <a:gd name="connsiteX3" fmla="*/ 0 w 3630353"/>
              <a:gd name="connsiteY3" fmla="*/ 1270045 h 28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353" h="2879334">
                <a:moveTo>
                  <a:pt x="3630353" y="0"/>
                </a:moveTo>
                <a:lnTo>
                  <a:pt x="3630353" y="2879334"/>
                </a:lnTo>
                <a:lnTo>
                  <a:pt x="0" y="2879334"/>
                </a:lnTo>
                <a:lnTo>
                  <a:pt x="0" y="127004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1B9D9C-8711-4EEC-9842-0D54A2447356}"/>
              </a:ext>
            </a:extLst>
          </p:cNvPr>
          <p:cNvSpPr/>
          <p:nvPr/>
        </p:nvSpPr>
        <p:spPr>
          <a:xfrm>
            <a:off x="10918825" y="2053535"/>
            <a:ext cx="1308747" cy="2225574"/>
          </a:xfrm>
          <a:custGeom>
            <a:avLst/>
            <a:gdLst>
              <a:gd name="connsiteX0" fmla="*/ 0 w 565531"/>
              <a:gd name="connsiteY0" fmla="*/ 231966 h 961707"/>
              <a:gd name="connsiteX1" fmla="*/ 565531 w 565531"/>
              <a:gd name="connsiteY1" fmla="*/ 0 h 961707"/>
              <a:gd name="connsiteX2" fmla="*/ 565531 w 565531"/>
              <a:gd name="connsiteY2" fmla="*/ 961707 h 961707"/>
              <a:gd name="connsiteX3" fmla="*/ 0 w 565531"/>
              <a:gd name="connsiteY3" fmla="*/ 729679 h 961707"/>
              <a:gd name="connsiteX4" fmla="*/ 0 w 565531"/>
              <a:gd name="connsiteY4" fmla="*/ 231966 h 96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31" h="961707">
                <a:moveTo>
                  <a:pt x="0" y="231966"/>
                </a:moveTo>
                <a:lnTo>
                  <a:pt x="565531" y="0"/>
                </a:lnTo>
                <a:lnTo>
                  <a:pt x="565531" y="961707"/>
                </a:lnTo>
                <a:lnTo>
                  <a:pt x="0" y="729679"/>
                </a:lnTo>
                <a:lnTo>
                  <a:pt x="0" y="23196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3">
            <a:extLst>
              <a:ext uri="{FF2B5EF4-FFF2-40B4-BE49-F238E27FC236}">
                <a16:creationId xmlns:a16="http://schemas.microsoft.com/office/drawing/2014/main" id="{BA6F9A20-76E2-3243-B993-57283A0885CC}"/>
              </a:ext>
            </a:extLst>
          </p:cNvPr>
          <p:cNvSpPr/>
          <p:nvPr userDrawn="1"/>
        </p:nvSpPr>
        <p:spPr>
          <a:xfrm>
            <a:off x="0" y="4811609"/>
            <a:ext cx="4063365" cy="2046392"/>
          </a:xfrm>
          <a:custGeom>
            <a:avLst/>
            <a:gdLst>
              <a:gd name="connsiteX0" fmla="*/ 0 w 3570033"/>
              <a:gd name="connsiteY0" fmla="*/ 1060767 h 1060767"/>
              <a:gd name="connsiteX1" fmla="*/ 3570034 w 3570033"/>
              <a:gd name="connsiteY1" fmla="*/ 1060767 h 1060767"/>
              <a:gd name="connsiteX2" fmla="*/ 3570034 w 3570033"/>
              <a:gd name="connsiteY2" fmla="*/ 405321 h 1060767"/>
              <a:gd name="connsiteX3" fmla="*/ 0 w 3570033"/>
              <a:gd name="connsiteY3" fmla="*/ 0 h 1060767"/>
              <a:gd name="connsiteX4" fmla="*/ 0 w 3570033"/>
              <a:gd name="connsiteY4" fmla="*/ 1060767 h 10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0033" h="1060767">
                <a:moveTo>
                  <a:pt x="0" y="1060767"/>
                </a:moveTo>
                <a:lnTo>
                  <a:pt x="3570034" y="1060767"/>
                </a:lnTo>
                <a:lnTo>
                  <a:pt x="3570034" y="405321"/>
                </a:lnTo>
                <a:lnTo>
                  <a:pt x="0" y="0"/>
                </a:lnTo>
                <a:lnTo>
                  <a:pt x="0" y="106076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lIns="576000" tIns="396000" rtlCol="0" anchor="ctr"/>
          <a:lstStyle/>
          <a:p>
            <a:pPr>
              <a:lnSpc>
                <a:spcPts val="1800"/>
              </a:lnSpc>
            </a:pPr>
            <a:r>
              <a:rPr lang="en-GB" sz="1800" b="1" dirty="0">
                <a:solidFill>
                  <a:schemeClr val="bg1"/>
                </a:solidFill>
              </a:rPr>
              <a:t>Together we can </a:t>
            </a:r>
            <a:br>
              <a:rPr lang="en-GB" sz="1800" b="1" dirty="0">
                <a:solidFill>
                  <a:schemeClr val="bg1"/>
                </a:solidFill>
              </a:rPr>
            </a:br>
            <a:r>
              <a:rPr lang="en-GB" sz="1800" b="1" dirty="0">
                <a:solidFill>
                  <a:schemeClr val="bg1"/>
                </a:solidFill>
              </a:rPr>
              <a:t>make a difference!</a:t>
            </a:r>
            <a:br>
              <a:rPr lang="en-GB" sz="1800" b="1" dirty="0">
                <a:solidFill>
                  <a:schemeClr val="bg1"/>
                </a:solidFill>
              </a:rPr>
            </a:br>
            <a:endParaRPr lang="en-GB" sz="1800" b="1" dirty="0">
              <a:solidFill>
                <a:schemeClr val="bg1"/>
              </a:solidFill>
            </a:endParaRPr>
          </a:p>
          <a:p>
            <a:pPr>
              <a:lnSpc>
                <a:spcPts val="1800"/>
              </a:lnSpc>
            </a:pPr>
            <a:r>
              <a:rPr lang="en-GB" sz="1800" b="1" dirty="0">
                <a:solidFill>
                  <a:schemeClr val="accent2"/>
                </a:solidFill>
              </a:rPr>
              <a:t>stepintothenhs.nhs.uk/KS2</a:t>
            </a:r>
          </a:p>
        </p:txBody>
      </p:sp>
    </p:spTree>
    <p:extLst>
      <p:ext uri="{BB962C8B-B14F-4D97-AF65-F5344CB8AC3E}">
        <p14:creationId xmlns:p14="http://schemas.microsoft.com/office/powerpoint/2010/main" val="33850514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Off a;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E9F0CB-6C9E-4E4F-AC83-96C936F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BFDF6-C1C9-4CCA-B7B5-5583D8C8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16727372-C07E-3949-A010-6C3BF3F66550}"/>
              </a:ext>
            </a:extLst>
          </p:cNvPr>
          <p:cNvSpPr/>
          <p:nvPr userDrawn="1"/>
        </p:nvSpPr>
        <p:spPr>
          <a:xfrm rot="10800000">
            <a:off x="9719742" y="1193260"/>
            <a:ext cx="2472258" cy="4858965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C9A28-C422-478D-9F53-1725865756EA}"/>
              </a:ext>
            </a:extLst>
          </p:cNvPr>
          <p:cNvSpPr/>
          <p:nvPr/>
        </p:nvSpPr>
        <p:spPr>
          <a:xfrm>
            <a:off x="7457255" y="397707"/>
            <a:ext cx="2746685" cy="5398323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42C9E-945B-4D90-A7A4-3F3B440B0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0830" y="1828709"/>
            <a:ext cx="4868296" cy="2805300"/>
          </a:xfrm>
        </p:spPr>
        <p:txBody>
          <a:bodyPr anchor="ctr"/>
          <a:lstStyle>
            <a:lvl1pPr marL="0" indent="0">
              <a:buNone/>
              <a:defRPr sz="4200" b="1">
                <a:solidFill>
                  <a:schemeClr val="tx2"/>
                </a:solidFill>
              </a:defRPr>
            </a:lvl1pPr>
            <a:lvl2pPr marL="0" indent="0">
              <a:buNone/>
              <a:defRPr sz="32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Sign off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D95094-4A5A-49BE-9FFE-65E17965B3C8}"/>
              </a:ext>
            </a:extLst>
          </p:cNvPr>
          <p:cNvSpPr/>
          <p:nvPr userDrawn="1"/>
        </p:nvSpPr>
        <p:spPr>
          <a:xfrm>
            <a:off x="8597221" y="3968444"/>
            <a:ext cx="3630353" cy="2879333"/>
          </a:xfrm>
          <a:custGeom>
            <a:avLst/>
            <a:gdLst>
              <a:gd name="connsiteX0" fmla="*/ 3630353 w 3630353"/>
              <a:gd name="connsiteY0" fmla="*/ 0 h 2879333"/>
              <a:gd name="connsiteX1" fmla="*/ 3630353 w 3630353"/>
              <a:gd name="connsiteY1" fmla="*/ 2879333 h 2879333"/>
              <a:gd name="connsiteX2" fmla="*/ 0 w 3630353"/>
              <a:gd name="connsiteY2" fmla="*/ 2879333 h 2879333"/>
              <a:gd name="connsiteX3" fmla="*/ 0 w 3630353"/>
              <a:gd name="connsiteY3" fmla="*/ 1270045 h 28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353" h="2879333">
                <a:moveTo>
                  <a:pt x="3630353" y="0"/>
                </a:moveTo>
                <a:lnTo>
                  <a:pt x="3630353" y="2879333"/>
                </a:lnTo>
                <a:lnTo>
                  <a:pt x="0" y="2879333"/>
                </a:lnTo>
                <a:lnTo>
                  <a:pt x="0" y="127004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1B9D9C-8711-4EEC-9842-0D54A2447356}"/>
              </a:ext>
            </a:extLst>
          </p:cNvPr>
          <p:cNvSpPr/>
          <p:nvPr/>
        </p:nvSpPr>
        <p:spPr>
          <a:xfrm>
            <a:off x="10918825" y="2053535"/>
            <a:ext cx="1308747" cy="2225574"/>
          </a:xfrm>
          <a:custGeom>
            <a:avLst/>
            <a:gdLst>
              <a:gd name="connsiteX0" fmla="*/ 0 w 565531"/>
              <a:gd name="connsiteY0" fmla="*/ 231966 h 961707"/>
              <a:gd name="connsiteX1" fmla="*/ 565531 w 565531"/>
              <a:gd name="connsiteY1" fmla="*/ 0 h 961707"/>
              <a:gd name="connsiteX2" fmla="*/ 565531 w 565531"/>
              <a:gd name="connsiteY2" fmla="*/ 961707 h 961707"/>
              <a:gd name="connsiteX3" fmla="*/ 0 w 565531"/>
              <a:gd name="connsiteY3" fmla="*/ 729679 h 961707"/>
              <a:gd name="connsiteX4" fmla="*/ 0 w 565531"/>
              <a:gd name="connsiteY4" fmla="*/ 231966 h 96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31" h="961707">
                <a:moveTo>
                  <a:pt x="0" y="231966"/>
                </a:moveTo>
                <a:lnTo>
                  <a:pt x="565531" y="0"/>
                </a:lnTo>
                <a:lnTo>
                  <a:pt x="565531" y="961707"/>
                </a:lnTo>
                <a:lnTo>
                  <a:pt x="0" y="729679"/>
                </a:lnTo>
                <a:lnTo>
                  <a:pt x="0" y="23196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3">
            <a:extLst>
              <a:ext uri="{FF2B5EF4-FFF2-40B4-BE49-F238E27FC236}">
                <a16:creationId xmlns:a16="http://schemas.microsoft.com/office/drawing/2014/main" id="{471D1E11-9531-974C-8F08-0E8E4F31B8C3}"/>
              </a:ext>
            </a:extLst>
          </p:cNvPr>
          <p:cNvSpPr/>
          <p:nvPr userDrawn="1"/>
        </p:nvSpPr>
        <p:spPr>
          <a:xfrm>
            <a:off x="0" y="4811609"/>
            <a:ext cx="4063365" cy="2046392"/>
          </a:xfrm>
          <a:custGeom>
            <a:avLst/>
            <a:gdLst>
              <a:gd name="connsiteX0" fmla="*/ 0 w 3570033"/>
              <a:gd name="connsiteY0" fmla="*/ 1060767 h 1060767"/>
              <a:gd name="connsiteX1" fmla="*/ 3570034 w 3570033"/>
              <a:gd name="connsiteY1" fmla="*/ 1060767 h 1060767"/>
              <a:gd name="connsiteX2" fmla="*/ 3570034 w 3570033"/>
              <a:gd name="connsiteY2" fmla="*/ 405321 h 1060767"/>
              <a:gd name="connsiteX3" fmla="*/ 0 w 3570033"/>
              <a:gd name="connsiteY3" fmla="*/ 0 h 1060767"/>
              <a:gd name="connsiteX4" fmla="*/ 0 w 3570033"/>
              <a:gd name="connsiteY4" fmla="*/ 1060767 h 10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0033" h="1060767">
                <a:moveTo>
                  <a:pt x="0" y="1060767"/>
                </a:moveTo>
                <a:lnTo>
                  <a:pt x="3570034" y="1060767"/>
                </a:lnTo>
                <a:lnTo>
                  <a:pt x="3570034" y="405321"/>
                </a:lnTo>
                <a:lnTo>
                  <a:pt x="0" y="0"/>
                </a:lnTo>
                <a:lnTo>
                  <a:pt x="0" y="106076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lIns="576000" tIns="396000" rtlCol="0" anchor="ctr"/>
          <a:lstStyle/>
          <a:p>
            <a:pPr>
              <a:lnSpc>
                <a:spcPts val="1800"/>
              </a:lnSpc>
            </a:pPr>
            <a:br>
              <a:rPr lang="en-GB" sz="1800" b="1" dirty="0">
                <a:solidFill>
                  <a:schemeClr val="bg1"/>
                </a:solidFill>
              </a:rPr>
            </a:b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4F29-C737-E948-A5AC-D8024CABC870}"/>
              </a:ext>
            </a:extLst>
          </p:cNvPr>
          <p:cNvSpPr/>
          <p:nvPr userDrawn="1"/>
        </p:nvSpPr>
        <p:spPr>
          <a:xfrm>
            <a:off x="322138" y="6109449"/>
            <a:ext cx="35573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lang="en-GB" sz="1800" b="1" u="none" dirty="0">
                <a:solidFill>
                  <a:schemeClr val="bg1"/>
                </a:solidFill>
                <a:hlinkClick r:id="rId2"/>
              </a:rPr>
              <a:t>stepintothenhs.nhs.uk/primary</a:t>
            </a:r>
            <a:endParaRPr lang="en-US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587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95C-5EE4-4C1C-8CD0-D515157E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5" y="1272809"/>
            <a:ext cx="6866963" cy="52985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1BB-4C26-4028-9FD4-3A605F93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2088000"/>
            <a:ext cx="7442200" cy="32400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200"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F2A0-1E22-4435-8981-B082B0A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444C-4E6D-4EDA-821B-0A1F0D1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B0E58A2-13FC-4EC1-A026-B9A82E57B3BD}"/>
              </a:ext>
            </a:extLst>
          </p:cNvPr>
          <p:cNvSpPr/>
          <p:nvPr/>
        </p:nvSpPr>
        <p:spPr>
          <a:xfrm>
            <a:off x="878956" y="1317053"/>
            <a:ext cx="1866709" cy="3491293"/>
          </a:xfrm>
          <a:custGeom>
            <a:avLst/>
            <a:gdLst>
              <a:gd name="connsiteX0" fmla="*/ 0 w 1866709"/>
              <a:gd name="connsiteY0" fmla="*/ 2756916 h 3491293"/>
              <a:gd name="connsiteX1" fmla="*/ 1866710 w 1866709"/>
              <a:gd name="connsiteY1" fmla="*/ 3491293 h 3491293"/>
              <a:gd name="connsiteX2" fmla="*/ 1866710 w 1866709"/>
              <a:gd name="connsiteY2" fmla="*/ 0 h 3491293"/>
              <a:gd name="connsiteX3" fmla="*/ 0 w 1866709"/>
              <a:gd name="connsiteY3" fmla="*/ 730250 h 3491293"/>
              <a:gd name="connsiteX4" fmla="*/ 0 w 1866709"/>
              <a:gd name="connsiteY4" fmla="*/ 2756916 h 34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709" h="3491293">
                <a:moveTo>
                  <a:pt x="0" y="2756916"/>
                </a:moveTo>
                <a:lnTo>
                  <a:pt x="1866710" y="3491293"/>
                </a:lnTo>
                <a:lnTo>
                  <a:pt x="1866710" y="0"/>
                </a:lnTo>
                <a:lnTo>
                  <a:pt x="0" y="730250"/>
                </a:lnTo>
                <a:lnTo>
                  <a:pt x="0" y="2756916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D778C1-67E5-40CA-984E-1A37DEBC25DF}"/>
              </a:ext>
            </a:extLst>
          </p:cNvPr>
          <p:cNvSpPr/>
          <p:nvPr/>
        </p:nvSpPr>
        <p:spPr>
          <a:xfrm>
            <a:off x="0" y="2852075"/>
            <a:ext cx="2745666" cy="4005925"/>
          </a:xfrm>
          <a:custGeom>
            <a:avLst/>
            <a:gdLst>
              <a:gd name="connsiteX0" fmla="*/ 2745666 w 2745666"/>
              <a:gd name="connsiteY0" fmla="*/ 0 h 4005925"/>
              <a:gd name="connsiteX1" fmla="*/ 2745666 w 2745666"/>
              <a:gd name="connsiteY1" fmla="*/ 2108200 h 4005925"/>
              <a:gd name="connsiteX2" fmla="*/ 2741803 w 2745666"/>
              <a:gd name="connsiteY2" fmla="*/ 2108200 h 4005925"/>
              <a:gd name="connsiteX3" fmla="*/ 2741803 w 2745666"/>
              <a:gd name="connsiteY3" fmla="*/ 4005925 h 4005925"/>
              <a:gd name="connsiteX4" fmla="*/ 0 w 2745666"/>
              <a:gd name="connsiteY4" fmla="*/ 4005925 h 4005925"/>
              <a:gd name="connsiteX5" fmla="*/ 0 w 2745666"/>
              <a:gd name="connsiteY5" fmla="*/ 1685336 h 4005925"/>
              <a:gd name="connsiteX6" fmla="*/ 3863 w 2745666"/>
              <a:gd name="connsiteY6" fmla="*/ 1685336 h 4005925"/>
              <a:gd name="connsiteX7" fmla="*/ 3863 w 2745666"/>
              <a:gd name="connsiteY7" fmla="*/ 1031811 h 400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5666" h="4005925">
                <a:moveTo>
                  <a:pt x="2745666" y="0"/>
                </a:moveTo>
                <a:lnTo>
                  <a:pt x="2745666" y="2108200"/>
                </a:lnTo>
                <a:lnTo>
                  <a:pt x="2741803" y="2108200"/>
                </a:lnTo>
                <a:lnTo>
                  <a:pt x="2741803" y="4005925"/>
                </a:lnTo>
                <a:lnTo>
                  <a:pt x="0" y="4005925"/>
                </a:lnTo>
                <a:lnTo>
                  <a:pt x="0" y="1685336"/>
                </a:lnTo>
                <a:lnTo>
                  <a:pt x="3863" y="1685336"/>
                </a:lnTo>
                <a:lnTo>
                  <a:pt x="3863" y="103181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630FE2A-C0AE-437F-AE18-C9D779E71E17}"/>
              </a:ext>
            </a:extLst>
          </p:cNvPr>
          <p:cNvSpPr/>
          <p:nvPr userDrawn="1"/>
        </p:nvSpPr>
        <p:spPr>
          <a:xfrm>
            <a:off x="5180266" y="5815012"/>
            <a:ext cx="1132141" cy="884428"/>
          </a:xfrm>
          <a:custGeom>
            <a:avLst/>
            <a:gdLst>
              <a:gd name="connsiteX0" fmla="*/ 0 w 1132141"/>
              <a:gd name="connsiteY0" fmla="*/ 623888 h 884428"/>
              <a:gd name="connsiteX1" fmla="*/ 1132142 w 1132141"/>
              <a:gd name="connsiteY1" fmla="*/ 884428 h 884428"/>
              <a:gd name="connsiteX2" fmla="*/ 1132142 w 1132141"/>
              <a:gd name="connsiteY2" fmla="*/ 0 h 884428"/>
              <a:gd name="connsiteX3" fmla="*/ 0 w 1132141"/>
              <a:gd name="connsiteY3" fmla="*/ 260541 h 884428"/>
              <a:gd name="connsiteX4" fmla="*/ 0 w 1132141"/>
              <a:gd name="connsiteY4" fmla="*/ 623888 h 88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141" h="884428">
                <a:moveTo>
                  <a:pt x="0" y="623888"/>
                </a:moveTo>
                <a:lnTo>
                  <a:pt x="1132142" y="884428"/>
                </a:lnTo>
                <a:lnTo>
                  <a:pt x="1132142" y="0"/>
                </a:lnTo>
                <a:lnTo>
                  <a:pt x="0" y="260541"/>
                </a:lnTo>
                <a:lnTo>
                  <a:pt x="0" y="62388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A42097-BD13-4854-92BD-573B8B6D3557}"/>
              </a:ext>
            </a:extLst>
          </p:cNvPr>
          <p:cNvSpPr/>
          <p:nvPr userDrawn="1"/>
        </p:nvSpPr>
        <p:spPr>
          <a:xfrm>
            <a:off x="2742374" y="5797232"/>
            <a:ext cx="3570033" cy="1060767"/>
          </a:xfrm>
          <a:custGeom>
            <a:avLst/>
            <a:gdLst>
              <a:gd name="connsiteX0" fmla="*/ 0 w 3570033"/>
              <a:gd name="connsiteY0" fmla="*/ 1060767 h 1060767"/>
              <a:gd name="connsiteX1" fmla="*/ 3570034 w 3570033"/>
              <a:gd name="connsiteY1" fmla="*/ 1060767 h 1060767"/>
              <a:gd name="connsiteX2" fmla="*/ 3570034 w 3570033"/>
              <a:gd name="connsiteY2" fmla="*/ 405321 h 1060767"/>
              <a:gd name="connsiteX3" fmla="*/ 0 w 3570033"/>
              <a:gd name="connsiteY3" fmla="*/ 0 h 1060767"/>
              <a:gd name="connsiteX4" fmla="*/ 0 w 3570033"/>
              <a:gd name="connsiteY4" fmla="*/ 1060767 h 10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0033" h="1060767">
                <a:moveTo>
                  <a:pt x="0" y="1060767"/>
                </a:moveTo>
                <a:lnTo>
                  <a:pt x="3570034" y="1060767"/>
                </a:lnTo>
                <a:lnTo>
                  <a:pt x="3570034" y="405321"/>
                </a:lnTo>
                <a:lnTo>
                  <a:pt x="0" y="0"/>
                </a:lnTo>
                <a:lnTo>
                  <a:pt x="0" y="106076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FBC3019-2D11-4ABB-9463-94EFA3EFC69A}"/>
              </a:ext>
            </a:extLst>
          </p:cNvPr>
          <p:cNvSpPr/>
          <p:nvPr userDrawn="1"/>
        </p:nvSpPr>
        <p:spPr>
          <a:xfrm>
            <a:off x="9951148" y="5957760"/>
            <a:ext cx="2240851" cy="900239"/>
          </a:xfrm>
          <a:custGeom>
            <a:avLst/>
            <a:gdLst>
              <a:gd name="connsiteX0" fmla="*/ 0 w 2240851"/>
              <a:gd name="connsiteY0" fmla="*/ 639763 h 900239"/>
              <a:gd name="connsiteX1" fmla="*/ 0 w 2240851"/>
              <a:gd name="connsiteY1" fmla="*/ 900240 h 900239"/>
              <a:gd name="connsiteX2" fmla="*/ 2240852 w 2240851"/>
              <a:gd name="connsiteY2" fmla="*/ 900240 h 900239"/>
              <a:gd name="connsiteX3" fmla="*/ 2240852 w 2240851"/>
              <a:gd name="connsiteY3" fmla="*/ 0 h 900239"/>
              <a:gd name="connsiteX4" fmla="*/ 0 w 2240851"/>
              <a:gd name="connsiteY4" fmla="*/ 639763 h 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851" h="900239">
                <a:moveTo>
                  <a:pt x="0" y="639763"/>
                </a:moveTo>
                <a:lnTo>
                  <a:pt x="0" y="900240"/>
                </a:lnTo>
                <a:lnTo>
                  <a:pt x="2240852" y="900240"/>
                </a:lnTo>
                <a:lnTo>
                  <a:pt x="2240852" y="0"/>
                </a:lnTo>
                <a:lnTo>
                  <a:pt x="0" y="639763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765C6C8-0BFF-4EFC-A3C7-6E4BAF997468}"/>
              </a:ext>
            </a:extLst>
          </p:cNvPr>
          <p:cNvSpPr/>
          <p:nvPr userDrawn="1"/>
        </p:nvSpPr>
        <p:spPr>
          <a:xfrm>
            <a:off x="6312408" y="5815139"/>
            <a:ext cx="1611947" cy="1042860"/>
          </a:xfrm>
          <a:custGeom>
            <a:avLst/>
            <a:gdLst>
              <a:gd name="connsiteX0" fmla="*/ 0 w 1611947"/>
              <a:gd name="connsiteY0" fmla="*/ 1042860 h 1042860"/>
              <a:gd name="connsiteX1" fmla="*/ 1611948 w 1611947"/>
              <a:gd name="connsiteY1" fmla="*/ 1042860 h 1042860"/>
              <a:gd name="connsiteX2" fmla="*/ 1611948 w 1611947"/>
              <a:gd name="connsiteY2" fmla="*/ 395732 h 1042860"/>
              <a:gd name="connsiteX3" fmla="*/ 0 w 1611947"/>
              <a:gd name="connsiteY3" fmla="*/ 0 h 1042860"/>
              <a:gd name="connsiteX4" fmla="*/ 0 w 1611947"/>
              <a:gd name="connsiteY4" fmla="*/ 1042860 h 104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947" h="1042860">
                <a:moveTo>
                  <a:pt x="0" y="1042860"/>
                </a:moveTo>
                <a:lnTo>
                  <a:pt x="1611948" y="1042860"/>
                </a:lnTo>
                <a:lnTo>
                  <a:pt x="1611948" y="395732"/>
                </a:lnTo>
                <a:lnTo>
                  <a:pt x="0" y="0"/>
                </a:lnTo>
                <a:lnTo>
                  <a:pt x="0" y="1042860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85C57C0-3663-4B1E-AAB1-2C8AFB6A2CEA}"/>
              </a:ext>
            </a:extLst>
          </p:cNvPr>
          <p:cNvSpPr/>
          <p:nvPr userDrawn="1"/>
        </p:nvSpPr>
        <p:spPr>
          <a:xfrm>
            <a:off x="10329735" y="5856922"/>
            <a:ext cx="1862264" cy="1001077"/>
          </a:xfrm>
          <a:custGeom>
            <a:avLst/>
            <a:gdLst>
              <a:gd name="connsiteX0" fmla="*/ 0 w 1862264"/>
              <a:gd name="connsiteY0" fmla="*/ 1001078 h 1001077"/>
              <a:gd name="connsiteX1" fmla="*/ 1862265 w 1862264"/>
              <a:gd name="connsiteY1" fmla="*/ 1001078 h 1001077"/>
              <a:gd name="connsiteX2" fmla="*/ 1862265 w 1862264"/>
              <a:gd name="connsiteY2" fmla="*/ 816166 h 1001077"/>
              <a:gd name="connsiteX3" fmla="*/ 0 w 1862264"/>
              <a:gd name="connsiteY3" fmla="*/ 0 h 1001077"/>
              <a:gd name="connsiteX4" fmla="*/ 0 w 1862264"/>
              <a:gd name="connsiteY4" fmla="*/ 1001078 h 100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264" h="1001077">
                <a:moveTo>
                  <a:pt x="0" y="1001078"/>
                </a:moveTo>
                <a:lnTo>
                  <a:pt x="1862265" y="1001078"/>
                </a:lnTo>
                <a:lnTo>
                  <a:pt x="1862265" y="816166"/>
                </a:lnTo>
                <a:lnTo>
                  <a:pt x="0" y="0"/>
                </a:lnTo>
                <a:lnTo>
                  <a:pt x="0" y="100107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F96B54-B21A-4C35-B4F4-89D7431ED2AB}"/>
              </a:ext>
            </a:extLst>
          </p:cNvPr>
          <p:cNvSpPr/>
          <p:nvPr userDrawn="1"/>
        </p:nvSpPr>
        <p:spPr>
          <a:xfrm>
            <a:off x="7923465" y="6203315"/>
            <a:ext cx="1163447" cy="654684"/>
          </a:xfrm>
          <a:custGeom>
            <a:avLst/>
            <a:gdLst>
              <a:gd name="connsiteX0" fmla="*/ 0 w 1163447"/>
              <a:gd name="connsiteY0" fmla="*/ 310197 h 654684"/>
              <a:gd name="connsiteX1" fmla="*/ 0 w 1163447"/>
              <a:gd name="connsiteY1" fmla="*/ 654685 h 654684"/>
              <a:gd name="connsiteX2" fmla="*/ 1163448 w 1163447"/>
              <a:gd name="connsiteY2" fmla="*/ 654685 h 654684"/>
              <a:gd name="connsiteX3" fmla="*/ 1163448 w 1163447"/>
              <a:gd name="connsiteY3" fmla="*/ 0 h 654684"/>
              <a:gd name="connsiteX4" fmla="*/ 0 w 1163447"/>
              <a:gd name="connsiteY4" fmla="*/ 310197 h 6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447" h="654684">
                <a:moveTo>
                  <a:pt x="0" y="310197"/>
                </a:moveTo>
                <a:lnTo>
                  <a:pt x="0" y="654685"/>
                </a:lnTo>
                <a:lnTo>
                  <a:pt x="1163448" y="654685"/>
                </a:lnTo>
                <a:lnTo>
                  <a:pt x="1163448" y="0"/>
                </a:lnTo>
                <a:lnTo>
                  <a:pt x="0" y="31019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E372CE-33A8-4E56-9F44-9CD9FD75A787}"/>
              </a:ext>
            </a:extLst>
          </p:cNvPr>
          <p:cNvGrpSpPr/>
          <p:nvPr userDrawn="1"/>
        </p:nvGrpSpPr>
        <p:grpSpPr>
          <a:xfrm>
            <a:off x="6627114" y="6214300"/>
            <a:ext cx="1297241" cy="643699"/>
            <a:chOff x="6575837" y="6214300"/>
            <a:chExt cx="1297241" cy="643699"/>
          </a:xfrm>
          <a:solidFill>
            <a:schemeClr val="accent3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796ADF-69BF-4248-8EB9-36E807244115}"/>
                </a:ext>
              </a:extLst>
            </p:cNvPr>
            <p:cNvSpPr/>
            <p:nvPr/>
          </p:nvSpPr>
          <p:spPr>
            <a:xfrm>
              <a:off x="6575837" y="6214300"/>
              <a:ext cx="1297241" cy="643699"/>
            </a:xfrm>
            <a:custGeom>
              <a:avLst/>
              <a:gdLst>
                <a:gd name="connsiteX0" fmla="*/ 0 w 1297241"/>
                <a:gd name="connsiteY0" fmla="*/ 284544 h 643699"/>
                <a:gd name="connsiteX1" fmla="*/ 0 w 1297241"/>
                <a:gd name="connsiteY1" fmla="*/ 643700 h 643699"/>
                <a:gd name="connsiteX2" fmla="*/ 1297242 w 1297241"/>
                <a:gd name="connsiteY2" fmla="*/ 643700 h 643699"/>
                <a:gd name="connsiteX3" fmla="*/ 1297242 w 1297241"/>
                <a:gd name="connsiteY3" fmla="*/ 0 h 643699"/>
                <a:gd name="connsiteX4" fmla="*/ 0 w 1297241"/>
                <a:gd name="connsiteY4" fmla="*/ 284544 h 64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241" h="643699">
                  <a:moveTo>
                    <a:pt x="0" y="284544"/>
                  </a:moveTo>
                  <a:lnTo>
                    <a:pt x="0" y="643700"/>
                  </a:lnTo>
                  <a:lnTo>
                    <a:pt x="1297242" y="643700"/>
                  </a:lnTo>
                  <a:lnTo>
                    <a:pt x="1297242" y="0"/>
                  </a:lnTo>
                  <a:lnTo>
                    <a:pt x="0" y="2845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09B42-B70A-4C85-B752-940ED49EEB92}"/>
                </a:ext>
              </a:extLst>
            </p:cNvPr>
            <p:cNvSpPr/>
            <p:nvPr/>
          </p:nvSpPr>
          <p:spPr>
            <a:xfrm>
              <a:off x="6575837" y="6501638"/>
              <a:ext cx="1248346" cy="356361"/>
            </a:xfrm>
            <a:custGeom>
              <a:avLst/>
              <a:gdLst>
                <a:gd name="connsiteX0" fmla="*/ 0 w 1248346"/>
                <a:gd name="connsiteY0" fmla="*/ 356362 h 356361"/>
                <a:gd name="connsiteX1" fmla="*/ 1248346 w 1248346"/>
                <a:gd name="connsiteY1" fmla="*/ 356362 h 356361"/>
                <a:gd name="connsiteX2" fmla="*/ 0 w 1248346"/>
                <a:gd name="connsiteY2" fmla="*/ 0 h 356361"/>
                <a:gd name="connsiteX3" fmla="*/ 0 w 1248346"/>
                <a:gd name="connsiteY3" fmla="*/ 356362 h 35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346" h="356361">
                  <a:moveTo>
                    <a:pt x="0" y="356362"/>
                  </a:moveTo>
                  <a:lnTo>
                    <a:pt x="1248346" y="356362"/>
                  </a:lnTo>
                  <a:lnTo>
                    <a:pt x="0" y="0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55F5E56-ABFF-4353-806A-FADF96A43500}"/>
              </a:ext>
            </a:extLst>
          </p:cNvPr>
          <p:cNvSpPr/>
          <p:nvPr userDrawn="1"/>
        </p:nvSpPr>
        <p:spPr>
          <a:xfrm>
            <a:off x="9746932" y="5613400"/>
            <a:ext cx="583248" cy="707072"/>
          </a:xfrm>
          <a:custGeom>
            <a:avLst/>
            <a:gdLst>
              <a:gd name="connsiteX0" fmla="*/ 583248 w 583248"/>
              <a:gd name="connsiteY0" fmla="*/ 242760 h 707072"/>
              <a:gd name="connsiteX1" fmla="*/ 0 w 583248"/>
              <a:gd name="connsiteY1" fmla="*/ 0 h 707072"/>
              <a:gd name="connsiteX2" fmla="*/ 0 w 583248"/>
              <a:gd name="connsiteY2" fmla="*/ 707072 h 707072"/>
              <a:gd name="connsiteX3" fmla="*/ 583248 w 583248"/>
              <a:gd name="connsiteY3" fmla="*/ 508317 h 707072"/>
              <a:gd name="connsiteX4" fmla="*/ 583248 w 583248"/>
              <a:gd name="connsiteY4" fmla="*/ 242760 h 70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48" h="707072">
                <a:moveTo>
                  <a:pt x="583248" y="242760"/>
                </a:moveTo>
                <a:lnTo>
                  <a:pt x="0" y="0"/>
                </a:lnTo>
                <a:lnTo>
                  <a:pt x="0" y="707072"/>
                </a:lnTo>
                <a:lnTo>
                  <a:pt x="583248" y="508317"/>
                </a:lnTo>
                <a:lnTo>
                  <a:pt x="583248" y="24276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1F3CB94-2FD1-4DA6-9115-9202435F2F2B}"/>
              </a:ext>
            </a:extLst>
          </p:cNvPr>
          <p:cNvSpPr/>
          <p:nvPr userDrawn="1"/>
        </p:nvSpPr>
        <p:spPr>
          <a:xfrm>
            <a:off x="8512278" y="5860034"/>
            <a:ext cx="1824545" cy="997965"/>
          </a:xfrm>
          <a:custGeom>
            <a:avLst/>
            <a:gdLst>
              <a:gd name="connsiteX0" fmla="*/ 0 w 1824545"/>
              <a:gd name="connsiteY0" fmla="*/ 495427 h 997965"/>
              <a:gd name="connsiteX1" fmla="*/ 0 w 1824545"/>
              <a:gd name="connsiteY1" fmla="*/ 997966 h 997965"/>
              <a:gd name="connsiteX2" fmla="*/ 1824545 w 1824545"/>
              <a:gd name="connsiteY2" fmla="*/ 997966 h 997965"/>
              <a:gd name="connsiteX3" fmla="*/ 1824545 w 1824545"/>
              <a:gd name="connsiteY3" fmla="*/ 0 h 997965"/>
              <a:gd name="connsiteX4" fmla="*/ 0 w 1824545"/>
              <a:gd name="connsiteY4" fmla="*/ 495427 h 9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545" h="997965">
                <a:moveTo>
                  <a:pt x="0" y="495427"/>
                </a:moveTo>
                <a:lnTo>
                  <a:pt x="0" y="997966"/>
                </a:lnTo>
                <a:lnTo>
                  <a:pt x="1824545" y="997966"/>
                </a:lnTo>
                <a:lnTo>
                  <a:pt x="1824545" y="0"/>
                </a:lnTo>
                <a:lnTo>
                  <a:pt x="0" y="49542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9811062-3B9A-43E0-ABE2-656F0364CBED}"/>
              </a:ext>
            </a:extLst>
          </p:cNvPr>
          <p:cNvSpPr/>
          <p:nvPr userDrawn="1"/>
        </p:nvSpPr>
        <p:spPr>
          <a:xfrm>
            <a:off x="2741981" y="5797231"/>
            <a:ext cx="2327763" cy="1060768"/>
          </a:xfrm>
          <a:custGeom>
            <a:avLst/>
            <a:gdLst>
              <a:gd name="connsiteX0" fmla="*/ 0 w 2351278"/>
              <a:gd name="connsiteY0" fmla="*/ 1079500 h 1079500"/>
              <a:gd name="connsiteX1" fmla="*/ 2351278 w 2351278"/>
              <a:gd name="connsiteY1" fmla="*/ 1079500 h 1079500"/>
              <a:gd name="connsiteX2" fmla="*/ 2351278 w 2351278"/>
              <a:gd name="connsiteY2" fmla="*/ 803275 h 1079500"/>
              <a:gd name="connsiteX3" fmla="*/ 0 w 2351278"/>
              <a:gd name="connsiteY3" fmla="*/ 0 h 1079500"/>
              <a:gd name="connsiteX4" fmla="*/ 0 w 2351278"/>
              <a:gd name="connsiteY4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278" h="1079500">
                <a:moveTo>
                  <a:pt x="0" y="1079500"/>
                </a:moveTo>
                <a:lnTo>
                  <a:pt x="2351278" y="1079500"/>
                </a:lnTo>
                <a:lnTo>
                  <a:pt x="2351278" y="803275"/>
                </a:lnTo>
                <a:lnTo>
                  <a:pt x="0" y="0"/>
                </a:lnTo>
                <a:lnTo>
                  <a:pt x="0" y="10795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0CE6525-5AC2-420D-9E01-081AEEBCFCE5}"/>
              </a:ext>
            </a:extLst>
          </p:cNvPr>
          <p:cNvSpPr/>
          <p:nvPr userDrawn="1"/>
        </p:nvSpPr>
        <p:spPr>
          <a:xfrm>
            <a:off x="4038876" y="6585585"/>
            <a:ext cx="1033016" cy="272414"/>
          </a:xfrm>
          <a:custGeom>
            <a:avLst/>
            <a:gdLst>
              <a:gd name="connsiteX0" fmla="*/ 0 w 1033017"/>
              <a:gd name="connsiteY0" fmla="*/ 280480 h 280479"/>
              <a:gd name="connsiteX1" fmla="*/ 1033018 w 1033017"/>
              <a:gd name="connsiteY1" fmla="*/ 280480 h 280479"/>
              <a:gd name="connsiteX2" fmla="*/ 1033018 w 1033017"/>
              <a:gd name="connsiteY2" fmla="*/ 0 h 280479"/>
              <a:gd name="connsiteX3" fmla="*/ 0 w 1033017"/>
              <a:gd name="connsiteY3" fmla="*/ 280480 h 28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017" h="280479">
                <a:moveTo>
                  <a:pt x="0" y="280480"/>
                </a:moveTo>
                <a:lnTo>
                  <a:pt x="1033018" y="280480"/>
                </a:lnTo>
                <a:lnTo>
                  <a:pt x="1033018" y="0"/>
                </a:lnTo>
                <a:lnTo>
                  <a:pt x="0" y="28048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F6EC187D-3DEE-406F-ABC1-8BB8EA19F0D6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-3882" y="1308735"/>
            <a:ext cx="2748987" cy="4670742"/>
          </a:xfrm>
          <a:custGeom>
            <a:avLst/>
            <a:gdLst>
              <a:gd name="connsiteX0" fmla="*/ 0 w 2739898"/>
              <a:gd name="connsiteY0" fmla="*/ 0 h 4662424"/>
              <a:gd name="connsiteX1" fmla="*/ 2739898 w 2739898"/>
              <a:gd name="connsiteY1" fmla="*/ 1071922 h 4662424"/>
              <a:gd name="connsiteX2" fmla="*/ 2739898 w 2739898"/>
              <a:gd name="connsiteY2" fmla="*/ 3584537 h 4662424"/>
              <a:gd name="connsiteX3" fmla="*/ 0 w 2739898"/>
              <a:gd name="connsiteY3" fmla="*/ 4662424 h 4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898" h="4662424">
                <a:moveTo>
                  <a:pt x="0" y="0"/>
                </a:moveTo>
                <a:lnTo>
                  <a:pt x="2739898" y="1071922"/>
                </a:lnTo>
                <a:lnTo>
                  <a:pt x="2739898" y="3584537"/>
                </a:lnTo>
                <a:lnTo>
                  <a:pt x="0" y="46624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54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95C-5EE4-4C1C-8CD0-D515157E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5" y="1272809"/>
            <a:ext cx="6866963" cy="52985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1BB-4C26-4028-9FD4-3A605F93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2088000"/>
            <a:ext cx="7442200" cy="3240000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F2A0-1E22-4435-8981-B082B0A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444C-4E6D-4EDA-821B-0A1F0D1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B0E58A2-13FC-4EC1-A026-B9A82E57B3BD}"/>
              </a:ext>
            </a:extLst>
          </p:cNvPr>
          <p:cNvSpPr/>
          <p:nvPr/>
        </p:nvSpPr>
        <p:spPr>
          <a:xfrm>
            <a:off x="878956" y="1317053"/>
            <a:ext cx="1866709" cy="3491293"/>
          </a:xfrm>
          <a:custGeom>
            <a:avLst/>
            <a:gdLst>
              <a:gd name="connsiteX0" fmla="*/ 0 w 1866709"/>
              <a:gd name="connsiteY0" fmla="*/ 2756916 h 3491293"/>
              <a:gd name="connsiteX1" fmla="*/ 1866710 w 1866709"/>
              <a:gd name="connsiteY1" fmla="*/ 3491293 h 3491293"/>
              <a:gd name="connsiteX2" fmla="*/ 1866710 w 1866709"/>
              <a:gd name="connsiteY2" fmla="*/ 0 h 3491293"/>
              <a:gd name="connsiteX3" fmla="*/ 0 w 1866709"/>
              <a:gd name="connsiteY3" fmla="*/ 730250 h 3491293"/>
              <a:gd name="connsiteX4" fmla="*/ 0 w 1866709"/>
              <a:gd name="connsiteY4" fmla="*/ 2756916 h 34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709" h="3491293">
                <a:moveTo>
                  <a:pt x="0" y="2756916"/>
                </a:moveTo>
                <a:lnTo>
                  <a:pt x="1866710" y="3491293"/>
                </a:lnTo>
                <a:lnTo>
                  <a:pt x="1866710" y="0"/>
                </a:lnTo>
                <a:lnTo>
                  <a:pt x="0" y="730250"/>
                </a:lnTo>
                <a:lnTo>
                  <a:pt x="0" y="2756916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D778C1-67E5-40CA-984E-1A37DEBC25DF}"/>
              </a:ext>
            </a:extLst>
          </p:cNvPr>
          <p:cNvSpPr/>
          <p:nvPr/>
        </p:nvSpPr>
        <p:spPr>
          <a:xfrm>
            <a:off x="0" y="2852075"/>
            <a:ext cx="2745666" cy="4005925"/>
          </a:xfrm>
          <a:custGeom>
            <a:avLst/>
            <a:gdLst>
              <a:gd name="connsiteX0" fmla="*/ 2745666 w 2745666"/>
              <a:gd name="connsiteY0" fmla="*/ 0 h 4005925"/>
              <a:gd name="connsiteX1" fmla="*/ 2745666 w 2745666"/>
              <a:gd name="connsiteY1" fmla="*/ 2108200 h 4005925"/>
              <a:gd name="connsiteX2" fmla="*/ 2741803 w 2745666"/>
              <a:gd name="connsiteY2" fmla="*/ 2108200 h 4005925"/>
              <a:gd name="connsiteX3" fmla="*/ 2741803 w 2745666"/>
              <a:gd name="connsiteY3" fmla="*/ 4005925 h 4005925"/>
              <a:gd name="connsiteX4" fmla="*/ 0 w 2745666"/>
              <a:gd name="connsiteY4" fmla="*/ 4005925 h 4005925"/>
              <a:gd name="connsiteX5" fmla="*/ 0 w 2745666"/>
              <a:gd name="connsiteY5" fmla="*/ 1685336 h 4005925"/>
              <a:gd name="connsiteX6" fmla="*/ 3863 w 2745666"/>
              <a:gd name="connsiteY6" fmla="*/ 1685336 h 4005925"/>
              <a:gd name="connsiteX7" fmla="*/ 3863 w 2745666"/>
              <a:gd name="connsiteY7" fmla="*/ 1031811 h 400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5666" h="4005925">
                <a:moveTo>
                  <a:pt x="2745666" y="0"/>
                </a:moveTo>
                <a:lnTo>
                  <a:pt x="2745666" y="2108200"/>
                </a:lnTo>
                <a:lnTo>
                  <a:pt x="2741803" y="2108200"/>
                </a:lnTo>
                <a:lnTo>
                  <a:pt x="2741803" y="4005925"/>
                </a:lnTo>
                <a:lnTo>
                  <a:pt x="0" y="4005925"/>
                </a:lnTo>
                <a:lnTo>
                  <a:pt x="0" y="1685336"/>
                </a:lnTo>
                <a:lnTo>
                  <a:pt x="3863" y="1685336"/>
                </a:lnTo>
                <a:lnTo>
                  <a:pt x="3863" y="103181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630FE2A-C0AE-437F-AE18-C9D779E71E17}"/>
              </a:ext>
            </a:extLst>
          </p:cNvPr>
          <p:cNvSpPr/>
          <p:nvPr userDrawn="1"/>
        </p:nvSpPr>
        <p:spPr>
          <a:xfrm>
            <a:off x="5180266" y="5815012"/>
            <a:ext cx="1132141" cy="884428"/>
          </a:xfrm>
          <a:custGeom>
            <a:avLst/>
            <a:gdLst>
              <a:gd name="connsiteX0" fmla="*/ 0 w 1132141"/>
              <a:gd name="connsiteY0" fmla="*/ 623888 h 884428"/>
              <a:gd name="connsiteX1" fmla="*/ 1132142 w 1132141"/>
              <a:gd name="connsiteY1" fmla="*/ 884428 h 884428"/>
              <a:gd name="connsiteX2" fmla="*/ 1132142 w 1132141"/>
              <a:gd name="connsiteY2" fmla="*/ 0 h 884428"/>
              <a:gd name="connsiteX3" fmla="*/ 0 w 1132141"/>
              <a:gd name="connsiteY3" fmla="*/ 260541 h 884428"/>
              <a:gd name="connsiteX4" fmla="*/ 0 w 1132141"/>
              <a:gd name="connsiteY4" fmla="*/ 623888 h 88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141" h="884428">
                <a:moveTo>
                  <a:pt x="0" y="623888"/>
                </a:moveTo>
                <a:lnTo>
                  <a:pt x="1132142" y="884428"/>
                </a:lnTo>
                <a:lnTo>
                  <a:pt x="1132142" y="0"/>
                </a:lnTo>
                <a:lnTo>
                  <a:pt x="0" y="260541"/>
                </a:lnTo>
                <a:lnTo>
                  <a:pt x="0" y="62388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A42097-BD13-4854-92BD-573B8B6D3557}"/>
              </a:ext>
            </a:extLst>
          </p:cNvPr>
          <p:cNvSpPr/>
          <p:nvPr userDrawn="1"/>
        </p:nvSpPr>
        <p:spPr>
          <a:xfrm>
            <a:off x="2742374" y="5797232"/>
            <a:ext cx="3570033" cy="1060767"/>
          </a:xfrm>
          <a:custGeom>
            <a:avLst/>
            <a:gdLst>
              <a:gd name="connsiteX0" fmla="*/ 0 w 3570033"/>
              <a:gd name="connsiteY0" fmla="*/ 1060767 h 1060767"/>
              <a:gd name="connsiteX1" fmla="*/ 3570034 w 3570033"/>
              <a:gd name="connsiteY1" fmla="*/ 1060767 h 1060767"/>
              <a:gd name="connsiteX2" fmla="*/ 3570034 w 3570033"/>
              <a:gd name="connsiteY2" fmla="*/ 405321 h 1060767"/>
              <a:gd name="connsiteX3" fmla="*/ 0 w 3570033"/>
              <a:gd name="connsiteY3" fmla="*/ 0 h 1060767"/>
              <a:gd name="connsiteX4" fmla="*/ 0 w 3570033"/>
              <a:gd name="connsiteY4" fmla="*/ 1060767 h 10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0033" h="1060767">
                <a:moveTo>
                  <a:pt x="0" y="1060767"/>
                </a:moveTo>
                <a:lnTo>
                  <a:pt x="3570034" y="1060767"/>
                </a:lnTo>
                <a:lnTo>
                  <a:pt x="3570034" y="405321"/>
                </a:lnTo>
                <a:lnTo>
                  <a:pt x="0" y="0"/>
                </a:lnTo>
                <a:lnTo>
                  <a:pt x="0" y="106076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FBC3019-2D11-4ABB-9463-94EFA3EFC69A}"/>
              </a:ext>
            </a:extLst>
          </p:cNvPr>
          <p:cNvSpPr/>
          <p:nvPr userDrawn="1"/>
        </p:nvSpPr>
        <p:spPr>
          <a:xfrm>
            <a:off x="9951148" y="5957760"/>
            <a:ext cx="2240851" cy="900239"/>
          </a:xfrm>
          <a:custGeom>
            <a:avLst/>
            <a:gdLst>
              <a:gd name="connsiteX0" fmla="*/ 0 w 2240851"/>
              <a:gd name="connsiteY0" fmla="*/ 639763 h 900239"/>
              <a:gd name="connsiteX1" fmla="*/ 0 w 2240851"/>
              <a:gd name="connsiteY1" fmla="*/ 900240 h 900239"/>
              <a:gd name="connsiteX2" fmla="*/ 2240852 w 2240851"/>
              <a:gd name="connsiteY2" fmla="*/ 900240 h 900239"/>
              <a:gd name="connsiteX3" fmla="*/ 2240852 w 2240851"/>
              <a:gd name="connsiteY3" fmla="*/ 0 h 900239"/>
              <a:gd name="connsiteX4" fmla="*/ 0 w 2240851"/>
              <a:gd name="connsiteY4" fmla="*/ 639763 h 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851" h="900239">
                <a:moveTo>
                  <a:pt x="0" y="639763"/>
                </a:moveTo>
                <a:lnTo>
                  <a:pt x="0" y="900240"/>
                </a:lnTo>
                <a:lnTo>
                  <a:pt x="2240852" y="900240"/>
                </a:lnTo>
                <a:lnTo>
                  <a:pt x="2240852" y="0"/>
                </a:lnTo>
                <a:lnTo>
                  <a:pt x="0" y="639763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765C6C8-0BFF-4EFC-A3C7-6E4BAF997468}"/>
              </a:ext>
            </a:extLst>
          </p:cNvPr>
          <p:cNvSpPr/>
          <p:nvPr userDrawn="1"/>
        </p:nvSpPr>
        <p:spPr>
          <a:xfrm>
            <a:off x="6312408" y="5815139"/>
            <a:ext cx="1611947" cy="1042860"/>
          </a:xfrm>
          <a:custGeom>
            <a:avLst/>
            <a:gdLst>
              <a:gd name="connsiteX0" fmla="*/ 0 w 1611947"/>
              <a:gd name="connsiteY0" fmla="*/ 1042860 h 1042860"/>
              <a:gd name="connsiteX1" fmla="*/ 1611948 w 1611947"/>
              <a:gd name="connsiteY1" fmla="*/ 1042860 h 1042860"/>
              <a:gd name="connsiteX2" fmla="*/ 1611948 w 1611947"/>
              <a:gd name="connsiteY2" fmla="*/ 395732 h 1042860"/>
              <a:gd name="connsiteX3" fmla="*/ 0 w 1611947"/>
              <a:gd name="connsiteY3" fmla="*/ 0 h 1042860"/>
              <a:gd name="connsiteX4" fmla="*/ 0 w 1611947"/>
              <a:gd name="connsiteY4" fmla="*/ 1042860 h 104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947" h="1042860">
                <a:moveTo>
                  <a:pt x="0" y="1042860"/>
                </a:moveTo>
                <a:lnTo>
                  <a:pt x="1611948" y="1042860"/>
                </a:lnTo>
                <a:lnTo>
                  <a:pt x="1611948" y="395732"/>
                </a:lnTo>
                <a:lnTo>
                  <a:pt x="0" y="0"/>
                </a:lnTo>
                <a:lnTo>
                  <a:pt x="0" y="1042860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85C57C0-3663-4B1E-AAB1-2C8AFB6A2CEA}"/>
              </a:ext>
            </a:extLst>
          </p:cNvPr>
          <p:cNvSpPr/>
          <p:nvPr userDrawn="1"/>
        </p:nvSpPr>
        <p:spPr>
          <a:xfrm>
            <a:off x="10329735" y="5856922"/>
            <a:ext cx="1862264" cy="1001077"/>
          </a:xfrm>
          <a:custGeom>
            <a:avLst/>
            <a:gdLst>
              <a:gd name="connsiteX0" fmla="*/ 0 w 1862264"/>
              <a:gd name="connsiteY0" fmla="*/ 1001078 h 1001077"/>
              <a:gd name="connsiteX1" fmla="*/ 1862265 w 1862264"/>
              <a:gd name="connsiteY1" fmla="*/ 1001078 h 1001077"/>
              <a:gd name="connsiteX2" fmla="*/ 1862265 w 1862264"/>
              <a:gd name="connsiteY2" fmla="*/ 816166 h 1001077"/>
              <a:gd name="connsiteX3" fmla="*/ 0 w 1862264"/>
              <a:gd name="connsiteY3" fmla="*/ 0 h 1001077"/>
              <a:gd name="connsiteX4" fmla="*/ 0 w 1862264"/>
              <a:gd name="connsiteY4" fmla="*/ 1001078 h 100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264" h="1001077">
                <a:moveTo>
                  <a:pt x="0" y="1001078"/>
                </a:moveTo>
                <a:lnTo>
                  <a:pt x="1862265" y="1001078"/>
                </a:lnTo>
                <a:lnTo>
                  <a:pt x="1862265" y="816166"/>
                </a:lnTo>
                <a:lnTo>
                  <a:pt x="0" y="0"/>
                </a:lnTo>
                <a:lnTo>
                  <a:pt x="0" y="100107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F96B54-B21A-4C35-B4F4-89D7431ED2AB}"/>
              </a:ext>
            </a:extLst>
          </p:cNvPr>
          <p:cNvSpPr/>
          <p:nvPr userDrawn="1"/>
        </p:nvSpPr>
        <p:spPr>
          <a:xfrm>
            <a:off x="7923465" y="6203315"/>
            <a:ext cx="1163447" cy="654684"/>
          </a:xfrm>
          <a:custGeom>
            <a:avLst/>
            <a:gdLst>
              <a:gd name="connsiteX0" fmla="*/ 0 w 1163447"/>
              <a:gd name="connsiteY0" fmla="*/ 310197 h 654684"/>
              <a:gd name="connsiteX1" fmla="*/ 0 w 1163447"/>
              <a:gd name="connsiteY1" fmla="*/ 654685 h 654684"/>
              <a:gd name="connsiteX2" fmla="*/ 1163448 w 1163447"/>
              <a:gd name="connsiteY2" fmla="*/ 654685 h 654684"/>
              <a:gd name="connsiteX3" fmla="*/ 1163448 w 1163447"/>
              <a:gd name="connsiteY3" fmla="*/ 0 h 654684"/>
              <a:gd name="connsiteX4" fmla="*/ 0 w 1163447"/>
              <a:gd name="connsiteY4" fmla="*/ 310197 h 65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447" h="654684">
                <a:moveTo>
                  <a:pt x="0" y="310197"/>
                </a:moveTo>
                <a:lnTo>
                  <a:pt x="0" y="654685"/>
                </a:lnTo>
                <a:lnTo>
                  <a:pt x="1163448" y="654685"/>
                </a:lnTo>
                <a:lnTo>
                  <a:pt x="1163448" y="0"/>
                </a:lnTo>
                <a:lnTo>
                  <a:pt x="0" y="310197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E372CE-33A8-4E56-9F44-9CD9FD75A787}"/>
              </a:ext>
            </a:extLst>
          </p:cNvPr>
          <p:cNvGrpSpPr/>
          <p:nvPr userDrawn="1"/>
        </p:nvGrpSpPr>
        <p:grpSpPr>
          <a:xfrm>
            <a:off x="6627114" y="6214300"/>
            <a:ext cx="1297241" cy="643699"/>
            <a:chOff x="6575837" y="6214300"/>
            <a:chExt cx="1297241" cy="643699"/>
          </a:xfrm>
          <a:solidFill>
            <a:schemeClr val="accent3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796ADF-69BF-4248-8EB9-36E807244115}"/>
                </a:ext>
              </a:extLst>
            </p:cNvPr>
            <p:cNvSpPr/>
            <p:nvPr/>
          </p:nvSpPr>
          <p:spPr>
            <a:xfrm>
              <a:off x="6575837" y="6214300"/>
              <a:ext cx="1297241" cy="643699"/>
            </a:xfrm>
            <a:custGeom>
              <a:avLst/>
              <a:gdLst>
                <a:gd name="connsiteX0" fmla="*/ 0 w 1297241"/>
                <a:gd name="connsiteY0" fmla="*/ 284544 h 643699"/>
                <a:gd name="connsiteX1" fmla="*/ 0 w 1297241"/>
                <a:gd name="connsiteY1" fmla="*/ 643700 h 643699"/>
                <a:gd name="connsiteX2" fmla="*/ 1297242 w 1297241"/>
                <a:gd name="connsiteY2" fmla="*/ 643700 h 643699"/>
                <a:gd name="connsiteX3" fmla="*/ 1297242 w 1297241"/>
                <a:gd name="connsiteY3" fmla="*/ 0 h 643699"/>
                <a:gd name="connsiteX4" fmla="*/ 0 w 1297241"/>
                <a:gd name="connsiteY4" fmla="*/ 284544 h 64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241" h="643699">
                  <a:moveTo>
                    <a:pt x="0" y="284544"/>
                  </a:moveTo>
                  <a:lnTo>
                    <a:pt x="0" y="643700"/>
                  </a:lnTo>
                  <a:lnTo>
                    <a:pt x="1297242" y="643700"/>
                  </a:lnTo>
                  <a:lnTo>
                    <a:pt x="1297242" y="0"/>
                  </a:lnTo>
                  <a:lnTo>
                    <a:pt x="0" y="2845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09B42-B70A-4C85-B752-940ED49EEB92}"/>
                </a:ext>
              </a:extLst>
            </p:cNvPr>
            <p:cNvSpPr/>
            <p:nvPr/>
          </p:nvSpPr>
          <p:spPr>
            <a:xfrm>
              <a:off x="6575837" y="6501638"/>
              <a:ext cx="1248346" cy="356361"/>
            </a:xfrm>
            <a:custGeom>
              <a:avLst/>
              <a:gdLst>
                <a:gd name="connsiteX0" fmla="*/ 0 w 1248346"/>
                <a:gd name="connsiteY0" fmla="*/ 356362 h 356361"/>
                <a:gd name="connsiteX1" fmla="*/ 1248346 w 1248346"/>
                <a:gd name="connsiteY1" fmla="*/ 356362 h 356361"/>
                <a:gd name="connsiteX2" fmla="*/ 0 w 1248346"/>
                <a:gd name="connsiteY2" fmla="*/ 0 h 356361"/>
                <a:gd name="connsiteX3" fmla="*/ 0 w 1248346"/>
                <a:gd name="connsiteY3" fmla="*/ 356362 h 35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346" h="356361">
                  <a:moveTo>
                    <a:pt x="0" y="356362"/>
                  </a:moveTo>
                  <a:lnTo>
                    <a:pt x="1248346" y="356362"/>
                  </a:lnTo>
                  <a:lnTo>
                    <a:pt x="0" y="0"/>
                  </a:lnTo>
                  <a:lnTo>
                    <a:pt x="0" y="356362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55F5E56-ABFF-4353-806A-FADF96A43500}"/>
              </a:ext>
            </a:extLst>
          </p:cNvPr>
          <p:cNvSpPr/>
          <p:nvPr userDrawn="1"/>
        </p:nvSpPr>
        <p:spPr>
          <a:xfrm>
            <a:off x="9746932" y="5613400"/>
            <a:ext cx="583248" cy="707072"/>
          </a:xfrm>
          <a:custGeom>
            <a:avLst/>
            <a:gdLst>
              <a:gd name="connsiteX0" fmla="*/ 583248 w 583248"/>
              <a:gd name="connsiteY0" fmla="*/ 242760 h 707072"/>
              <a:gd name="connsiteX1" fmla="*/ 0 w 583248"/>
              <a:gd name="connsiteY1" fmla="*/ 0 h 707072"/>
              <a:gd name="connsiteX2" fmla="*/ 0 w 583248"/>
              <a:gd name="connsiteY2" fmla="*/ 707072 h 707072"/>
              <a:gd name="connsiteX3" fmla="*/ 583248 w 583248"/>
              <a:gd name="connsiteY3" fmla="*/ 508317 h 707072"/>
              <a:gd name="connsiteX4" fmla="*/ 583248 w 583248"/>
              <a:gd name="connsiteY4" fmla="*/ 242760 h 70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48" h="707072">
                <a:moveTo>
                  <a:pt x="583248" y="242760"/>
                </a:moveTo>
                <a:lnTo>
                  <a:pt x="0" y="0"/>
                </a:lnTo>
                <a:lnTo>
                  <a:pt x="0" y="707072"/>
                </a:lnTo>
                <a:lnTo>
                  <a:pt x="583248" y="508317"/>
                </a:lnTo>
                <a:lnTo>
                  <a:pt x="583248" y="24276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1F3CB94-2FD1-4DA6-9115-9202435F2F2B}"/>
              </a:ext>
            </a:extLst>
          </p:cNvPr>
          <p:cNvSpPr/>
          <p:nvPr userDrawn="1"/>
        </p:nvSpPr>
        <p:spPr>
          <a:xfrm>
            <a:off x="8512278" y="5860034"/>
            <a:ext cx="1824545" cy="997965"/>
          </a:xfrm>
          <a:custGeom>
            <a:avLst/>
            <a:gdLst>
              <a:gd name="connsiteX0" fmla="*/ 0 w 1824545"/>
              <a:gd name="connsiteY0" fmla="*/ 495427 h 997965"/>
              <a:gd name="connsiteX1" fmla="*/ 0 w 1824545"/>
              <a:gd name="connsiteY1" fmla="*/ 997966 h 997965"/>
              <a:gd name="connsiteX2" fmla="*/ 1824545 w 1824545"/>
              <a:gd name="connsiteY2" fmla="*/ 997966 h 997965"/>
              <a:gd name="connsiteX3" fmla="*/ 1824545 w 1824545"/>
              <a:gd name="connsiteY3" fmla="*/ 0 h 997965"/>
              <a:gd name="connsiteX4" fmla="*/ 0 w 1824545"/>
              <a:gd name="connsiteY4" fmla="*/ 495427 h 99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545" h="997965">
                <a:moveTo>
                  <a:pt x="0" y="495427"/>
                </a:moveTo>
                <a:lnTo>
                  <a:pt x="0" y="997966"/>
                </a:lnTo>
                <a:lnTo>
                  <a:pt x="1824545" y="997966"/>
                </a:lnTo>
                <a:lnTo>
                  <a:pt x="1824545" y="0"/>
                </a:lnTo>
                <a:lnTo>
                  <a:pt x="0" y="49542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9811062-3B9A-43E0-ABE2-656F0364CBED}"/>
              </a:ext>
            </a:extLst>
          </p:cNvPr>
          <p:cNvSpPr/>
          <p:nvPr userDrawn="1"/>
        </p:nvSpPr>
        <p:spPr>
          <a:xfrm>
            <a:off x="2741981" y="5797231"/>
            <a:ext cx="2327763" cy="1060768"/>
          </a:xfrm>
          <a:custGeom>
            <a:avLst/>
            <a:gdLst>
              <a:gd name="connsiteX0" fmla="*/ 0 w 2351278"/>
              <a:gd name="connsiteY0" fmla="*/ 1079500 h 1079500"/>
              <a:gd name="connsiteX1" fmla="*/ 2351278 w 2351278"/>
              <a:gd name="connsiteY1" fmla="*/ 1079500 h 1079500"/>
              <a:gd name="connsiteX2" fmla="*/ 2351278 w 2351278"/>
              <a:gd name="connsiteY2" fmla="*/ 803275 h 1079500"/>
              <a:gd name="connsiteX3" fmla="*/ 0 w 2351278"/>
              <a:gd name="connsiteY3" fmla="*/ 0 h 1079500"/>
              <a:gd name="connsiteX4" fmla="*/ 0 w 2351278"/>
              <a:gd name="connsiteY4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278" h="1079500">
                <a:moveTo>
                  <a:pt x="0" y="1079500"/>
                </a:moveTo>
                <a:lnTo>
                  <a:pt x="2351278" y="1079500"/>
                </a:lnTo>
                <a:lnTo>
                  <a:pt x="2351278" y="803275"/>
                </a:lnTo>
                <a:lnTo>
                  <a:pt x="0" y="0"/>
                </a:lnTo>
                <a:lnTo>
                  <a:pt x="0" y="107950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0CE6525-5AC2-420D-9E01-081AEEBCFCE5}"/>
              </a:ext>
            </a:extLst>
          </p:cNvPr>
          <p:cNvSpPr/>
          <p:nvPr userDrawn="1"/>
        </p:nvSpPr>
        <p:spPr>
          <a:xfrm>
            <a:off x="4038876" y="6585585"/>
            <a:ext cx="1033016" cy="272414"/>
          </a:xfrm>
          <a:custGeom>
            <a:avLst/>
            <a:gdLst>
              <a:gd name="connsiteX0" fmla="*/ 0 w 1033017"/>
              <a:gd name="connsiteY0" fmla="*/ 280480 h 280479"/>
              <a:gd name="connsiteX1" fmla="*/ 1033018 w 1033017"/>
              <a:gd name="connsiteY1" fmla="*/ 280480 h 280479"/>
              <a:gd name="connsiteX2" fmla="*/ 1033018 w 1033017"/>
              <a:gd name="connsiteY2" fmla="*/ 0 h 280479"/>
              <a:gd name="connsiteX3" fmla="*/ 0 w 1033017"/>
              <a:gd name="connsiteY3" fmla="*/ 280480 h 28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017" h="280479">
                <a:moveTo>
                  <a:pt x="0" y="280480"/>
                </a:moveTo>
                <a:lnTo>
                  <a:pt x="1033018" y="280480"/>
                </a:lnTo>
                <a:lnTo>
                  <a:pt x="1033018" y="0"/>
                </a:lnTo>
                <a:lnTo>
                  <a:pt x="0" y="28048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F6EC187D-3DEE-406F-ABC1-8BB8EA19F0D6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-3882" y="1308735"/>
            <a:ext cx="2748987" cy="4670742"/>
          </a:xfrm>
          <a:custGeom>
            <a:avLst/>
            <a:gdLst>
              <a:gd name="connsiteX0" fmla="*/ 0 w 2739898"/>
              <a:gd name="connsiteY0" fmla="*/ 0 h 4662424"/>
              <a:gd name="connsiteX1" fmla="*/ 2739898 w 2739898"/>
              <a:gd name="connsiteY1" fmla="*/ 1071922 h 4662424"/>
              <a:gd name="connsiteX2" fmla="*/ 2739898 w 2739898"/>
              <a:gd name="connsiteY2" fmla="*/ 3584537 h 4662424"/>
              <a:gd name="connsiteX3" fmla="*/ 0 w 2739898"/>
              <a:gd name="connsiteY3" fmla="*/ 4662424 h 46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898" h="4662424">
                <a:moveTo>
                  <a:pt x="0" y="0"/>
                </a:moveTo>
                <a:lnTo>
                  <a:pt x="2739898" y="1071922"/>
                </a:lnTo>
                <a:lnTo>
                  <a:pt x="2739898" y="3584537"/>
                </a:lnTo>
                <a:lnTo>
                  <a:pt x="0" y="466242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5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01BB-4C26-4028-9FD4-3A605F93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2087295"/>
            <a:ext cx="7442200" cy="3623689"/>
          </a:xfrm>
        </p:spPr>
        <p:txBody>
          <a:bodyPr anchor="t" anchorCtr="0"/>
          <a:lstStyle>
            <a:lvl1pPr marL="0" indent="0">
              <a:buNone/>
              <a:defRPr b="1"/>
            </a:lvl1pPr>
            <a:lvl2pPr marL="0" indent="0">
              <a:buNone/>
              <a:defRPr sz="2800"/>
            </a:lvl2pPr>
            <a:lvl3pPr marL="0" indent="0">
              <a:buNone/>
              <a:defRPr sz="2400"/>
            </a:lvl3pPr>
            <a:lvl4pPr marL="0" indent="0">
              <a:buNone/>
              <a:defRPr sz="2200"/>
            </a:lvl4pPr>
            <a:lvl5pPr marL="0" indent="0">
              <a:buNone/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474F-F115-42A8-B641-739E391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D95A-E580-47A1-A88F-327F56415B76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E9F0CB-6C9E-4E4F-AC83-96C936F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BFDF6-C1C9-4CCA-B7B5-5583D8C8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C9A28-C422-478D-9F53-1725865756EA}"/>
              </a:ext>
            </a:extLst>
          </p:cNvPr>
          <p:cNvSpPr/>
          <p:nvPr/>
        </p:nvSpPr>
        <p:spPr>
          <a:xfrm>
            <a:off x="1130935" y="1392174"/>
            <a:ext cx="1642427" cy="3436492"/>
          </a:xfrm>
          <a:custGeom>
            <a:avLst/>
            <a:gdLst>
              <a:gd name="connsiteX0" fmla="*/ 0 w 1642427"/>
              <a:gd name="connsiteY0" fmla="*/ 2824861 h 3436492"/>
              <a:gd name="connsiteX1" fmla="*/ 1642428 w 1642427"/>
              <a:gd name="connsiteY1" fmla="*/ 3436493 h 3436492"/>
              <a:gd name="connsiteX2" fmla="*/ 1642428 w 1642427"/>
              <a:gd name="connsiteY2" fmla="*/ 0 h 3436492"/>
              <a:gd name="connsiteX3" fmla="*/ 0 w 1642427"/>
              <a:gd name="connsiteY3" fmla="*/ 611696 h 3436492"/>
              <a:gd name="connsiteX4" fmla="*/ 0 w 1642427"/>
              <a:gd name="connsiteY4" fmla="*/ 2824861 h 34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427" h="3436492">
                <a:moveTo>
                  <a:pt x="0" y="2824861"/>
                </a:moveTo>
                <a:lnTo>
                  <a:pt x="1642428" y="3436493"/>
                </a:lnTo>
                <a:lnTo>
                  <a:pt x="1642428" y="0"/>
                </a:lnTo>
                <a:lnTo>
                  <a:pt x="0" y="611696"/>
                </a:lnTo>
                <a:lnTo>
                  <a:pt x="0" y="282486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E9DE58-26DA-4BC1-BB78-8D442F58F50B}"/>
              </a:ext>
            </a:extLst>
          </p:cNvPr>
          <p:cNvSpPr/>
          <p:nvPr/>
        </p:nvSpPr>
        <p:spPr>
          <a:xfrm>
            <a:off x="0" y="3071241"/>
            <a:ext cx="1667446" cy="3468179"/>
          </a:xfrm>
          <a:custGeom>
            <a:avLst/>
            <a:gdLst>
              <a:gd name="connsiteX0" fmla="*/ 0 w 1667446"/>
              <a:gd name="connsiteY0" fmla="*/ 621030 h 3468179"/>
              <a:gd name="connsiteX1" fmla="*/ 0 w 1667446"/>
              <a:gd name="connsiteY1" fmla="*/ 2847213 h 3468179"/>
              <a:gd name="connsiteX2" fmla="*/ 1667447 w 1667446"/>
              <a:gd name="connsiteY2" fmla="*/ 3468179 h 3468179"/>
              <a:gd name="connsiteX3" fmla="*/ 1667447 w 1667446"/>
              <a:gd name="connsiteY3" fmla="*/ 0 h 3468179"/>
              <a:gd name="connsiteX4" fmla="*/ 0 w 1667446"/>
              <a:gd name="connsiteY4" fmla="*/ 621030 h 34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446" h="3468179">
                <a:moveTo>
                  <a:pt x="0" y="621030"/>
                </a:moveTo>
                <a:lnTo>
                  <a:pt x="0" y="2847213"/>
                </a:lnTo>
                <a:lnTo>
                  <a:pt x="1667447" y="3468179"/>
                </a:lnTo>
                <a:lnTo>
                  <a:pt x="1667447" y="0"/>
                </a:lnTo>
                <a:lnTo>
                  <a:pt x="0" y="62103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D23654-E37C-4EC1-87D1-6B6A725C4067}"/>
              </a:ext>
            </a:extLst>
          </p:cNvPr>
          <p:cNvSpPr/>
          <p:nvPr/>
        </p:nvSpPr>
        <p:spPr>
          <a:xfrm>
            <a:off x="11387772" y="1917700"/>
            <a:ext cx="804227" cy="1307782"/>
          </a:xfrm>
          <a:custGeom>
            <a:avLst/>
            <a:gdLst>
              <a:gd name="connsiteX0" fmla="*/ 0 w 804227"/>
              <a:gd name="connsiteY0" fmla="*/ 1307783 h 1307782"/>
              <a:gd name="connsiteX1" fmla="*/ 804228 w 804227"/>
              <a:gd name="connsiteY1" fmla="*/ 992314 h 1307782"/>
              <a:gd name="connsiteX2" fmla="*/ 804228 w 804227"/>
              <a:gd name="connsiteY2" fmla="*/ 315468 h 1307782"/>
              <a:gd name="connsiteX3" fmla="*/ 0 w 804227"/>
              <a:gd name="connsiteY3" fmla="*/ 0 h 1307782"/>
              <a:gd name="connsiteX4" fmla="*/ 0 w 804227"/>
              <a:gd name="connsiteY4" fmla="*/ 1307783 h 13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227" h="1307782">
                <a:moveTo>
                  <a:pt x="0" y="1307783"/>
                </a:moveTo>
                <a:lnTo>
                  <a:pt x="804228" y="992314"/>
                </a:lnTo>
                <a:lnTo>
                  <a:pt x="804228" y="315468"/>
                </a:lnTo>
                <a:lnTo>
                  <a:pt x="0" y="0"/>
                </a:lnTo>
                <a:lnTo>
                  <a:pt x="0" y="130778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2461BF-80C5-49DE-AE15-E21D3EF49C9C}"/>
              </a:ext>
            </a:extLst>
          </p:cNvPr>
          <p:cNvSpPr/>
          <p:nvPr/>
        </p:nvSpPr>
        <p:spPr>
          <a:xfrm>
            <a:off x="11555412" y="4674044"/>
            <a:ext cx="636587" cy="1358455"/>
          </a:xfrm>
          <a:custGeom>
            <a:avLst/>
            <a:gdLst>
              <a:gd name="connsiteX0" fmla="*/ 0 w 636587"/>
              <a:gd name="connsiteY0" fmla="*/ 1358456 h 1358455"/>
              <a:gd name="connsiteX1" fmla="*/ 636588 w 636587"/>
              <a:gd name="connsiteY1" fmla="*/ 1099185 h 1358455"/>
              <a:gd name="connsiteX2" fmla="*/ 636588 w 636587"/>
              <a:gd name="connsiteY2" fmla="*/ 259271 h 1358455"/>
              <a:gd name="connsiteX3" fmla="*/ 0 w 636587"/>
              <a:gd name="connsiteY3" fmla="*/ 0 h 1358455"/>
              <a:gd name="connsiteX4" fmla="*/ 0 w 636587"/>
              <a:gd name="connsiteY4" fmla="*/ 1358456 h 135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587" h="1358455">
                <a:moveTo>
                  <a:pt x="0" y="1358456"/>
                </a:moveTo>
                <a:lnTo>
                  <a:pt x="636588" y="1099185"/>
                </a:lnTo>
                <a:lnTo>
                  <a:pt x="636588" y="259271"/>
                </a:lnTo>
                <a:lnTo>
                  <a:pt x="0" y="0"/>
                </a:lnTo>
                <a:lnTo>
                  <a:pt x="0" y="135845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913C1B-D3E7-4873-812C-A0FB18C40EB4}"/>
              </a:ext>
            </a:extLst>
          </p:cNvPr>
          <p:cNvSpPr/>
          <p:nvPr/>
        </p:nvSpPr>
        <p:spPr>
          <a:xfrm>
            <a:off x="0" y="1041400"/>
            <a:ext cx="2773362" cy="4866385"/>
          </a:xfrm>
          <a:custGeom>
            <a:avLst/>
            <a:gdLst>
              <a:gd name="connsiteX0" fmla="*/ 0 w 2773362"/>
              <a:gd name="connsiteY0" fmla="*/ 4866386 h 4866385"/>
              <a:gd name="connsiteX1" fmla="*/ 2773363 w 2773362"/>
              <a:gd name="connsiteY1" fmla="*/ 3833559 h 4866385"/>
              <a:gd name="connsiteX2" fmla="*/ 2773363 w 2773362"/>
              <a:gd name="connsiteY2" fmla="*/ 1032891 h 4866385"/>
              <a:gd name="connsiteX3" fmla="*/ 0 w 2773362"/>
              <a:gd name="connsiteY3" fmla="*/ 0 h 4866385"/>
              <a:gd name="connsiteX4" fmla="*/ 0 w 2773362"/>
              <a:gd name="connsiteY4" fmla="*/ 4866386 h 48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62" h="4866385">
                <a:moveTo>
                  <a:pt x="0" y="4866386"/>
                </a:moveTo>
                <a:lnTo>
                  <a:pt x="2773363" y="3833559"/>
                </a:lnTo>
                <a:lnTo>
                  <a:pt x="2773363" y="1032891"/>
                </a:lnTo>
                <a:lnTo>
                  <a:pt x="0" y="0"/>
                </a:lnTo>
                <a:lnTo>
                  <a:pt x="0" y="486638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68CF03-B2C8-4FC7-8E39-C090B601E096}"/>
              </a:ext>
            </a:extLst>
          </p:cNvPr>
          <p:cNvSpPr/>
          <p:nvPr/>
        </p:nvSpPr>
        <p:spPr>
          <a:xfrm>
            <a:off x="10918825" y="3543744"/>
            <a:ext cx="866838" cy="1474089"/>
          </a:xfrm>
          <a:custGeom>
            <a:avLst/>
            <a:gdLst>
              <a:gd name="connsiteX0" fmla="*/ 866839 w 866838"/>
              <a:gd name="connsiteY0" fmla="*/ 355600 h 1474089"/>
              <a:gd name="connsiteX1" fmla="*/ 0 w 866838"/>
              <a:gd name="connsiteY1" fmla="*/ 0 h 1474089"/>
              <a:gd name="connsiteX2" fmla="*/ 0 w 866838"/>
              <a:gd name="connsiteY2" fmla="*/ 1474089 h 1474089"/>
              <a:gd name="connsiteX3" fmla="*/ 866839 w 866838"/>
              <a:gd name="connsiteY3" fmla="*/ 1118489 h 1474089"/>
              <a:gd name="connsiteX4" fmla="*/ 866839 w 866838"/>
              <a:gd name="connsiteY4" fmla="*/ 355600 h 147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838" h="1474089">
                <a:moveTo>
                  <a:pt x="866839" y="355600"/>
                </a:moveTo>
                <a:lnTo>
                  <a:pt x="0" y="0"/>
                </a:lnTo>
                <a:lnTo>
                  <a:pt x="0" y="1474089"/>
                </a:lnTo>
                <a:lnTo>
                  <a:pt x="866839" y="1118489"/>
                </a:lnTo>
                <a:lnTo>
                  <a:pt x="866839" y="35560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079F03-015D-49D2-881B-C4564F55EFAC}"/>
              </a:ext>
            </a:extLst>
          </p:cNvPr>
          <p:cNvSpPr/>
          <p:nvPr/>
        </p:nvSpPr>
        <p:spPr>
          <a:xfrm>
            <a:off x="10918825" y="3594671"/>
            <a:ext cx="1273175" cy="2165095"/>
          </a:xfrm>
          <a:custGeom>
            <a:avLst/>
            <a:gdLst>
              <a:gd name="connsiteX0" fmla="*/ 0 w 1273175"/>
              <a:gd name="connsiteY0" fmla="*/ 522288 h 2165095"/>
              <a:gd name="connsiteX1" fmla="*/ 0 w 1273175"/>
              <a:gd name="connsiteY1" fmla="*/ 1642808 h 2165095"/>
              <a:gd name="connsiteX2" fmla="*/ 1273175 w 1273175"/>
              <a:gd name="connsiteY2" fmla="*/ 2165096 h 2165095"/>
              <a:gd name="connsiteX3" fmla="*/ 1273175 w 1273175"/>
              <a:gd name="connsiteY3" fmla="*/ 0 h 2165095"/>
              <a:gd name="connsiteX4" fmla="*/ 0 w 1273175"/>
              <a:gd name="connsiteY4" fmla="*/ 522288 h 21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75" h="2165095">
                <a:moveTo>
                  <a:pt x="0" y="522288"/>
                </a:moveTo>
                <a:lnTo>
                  <a:pt x="0" y="1642808"/>
                </a:lnTo>
                <a:lnTo>
                  <a:pt x="1273175" y="2165096"/>
                </a:lnTo>
                <a:lnTo>
                  <a:pt x="1273175" y="0"/>
                </a:lnTo>
                <a:lnTo>
                  <a:pt x="0" y="522288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1B9D9C-8711-4EEC-9842-0D54A2447356}"/>
              </a:ext>
            </a:extLst>
          </p:cNvPr>
          <p:cNvSpPr/>
          <p:nvPr/>
        </p:nvSpPr>
        <p:spPr>
          <a:xfrm>
            <a:off x="11069446" y="2535110"/>
            <a:ext cx="565531" cy="961707"/>
          </a:xfrm>
          <a:custGeom>
            <a:avLst/>
            <a:gdLst>
              <a:gd name="connsiteX0" fmla="*/ 0 w 565531"/>
              <a:gd name="connsiteY0" fmla="*/ 231966 h 961707"/>
              <a:gd name="connsiteX1" fmla="*/ 565531 w 565531"/>
              <a:gd name="connsiteY1" fmla="*/ 0 h 961707"/>
              <a:gd name="connsiteX2" fmla="*/ 565531 w 565531"/>
              <a:gd name="connsiteY2" fmla="*/ 961707 h 961707"/>
              <a:gd name="connsiteX3" fmla="*/ 0 w 565531"/>
              <a:gd name="connsiteY3" fmla="*/ 729679 h 961707"/>
              <a:gd name="connsiteX4" fmla="*/ 0 w 565531"/>
              <a:gd name="connsiteY4" fmla="*/ 231966 h 96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31" h="961707">
                <a:moveTo>
                  <a:pt x="0" y="231966"/>
                </a:moveTo>
                <a:lnTo>
                  <a:pt x="565531" y="0"/>
                </a:lnTo>
                <a:lnTo>
                  <a:pt x="565531" y="961707"/>
                </a:lnTo>
                <a:lnTo>
                  <a:pt x="0" y="729679"/>
                </a:lnTo>
                <a:lnTo>
                  <a:pt x="0" y="23196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B17251-0D0C-4619-A2D0-4EAE0270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6" y="1318294"/>
            <a:ext cx="7442200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8675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4464F42-9FE2-4309-A1EB-E190A66BEEF6}"/>
              </a:ext>
            </a:extLst>
          </p:cNvPr>
          <p:cNvSpPr/>
          <p:nvPr/>
        </p:nvSpPr>
        <p:spPr>
          <a:xfrm>
            <a:off x="4038409" y="5661723"/>
            <a:ext cx="1199451" cy="1108646"/>
          </a:xfrm>
          <a:custGeom>
            <a:avLst/>
            <a:gdLst>
              <a:gd name="connsiteX0" fmla="*/ 0 w 1199451"/>
              <a:gd name="connsiteY0" fmla="*/ 782066 h 1108646"/>
              <a:gd name="connsiteX1" fmla="*/ 1199452 w 1199451"/>
              <a:gd name="connsiteY1" fmla="*/ 1108646 h 1108646"/>
              <a:gd name="connsiteX2" fmla="*/ 1199452 w 1199451"/>
              <a:gd name="connsiteY2" fmla="*/ 0 h 1108646"/>
              <a:gd name="connsiteX3" fmla="*/ 0 w 1199451"/>
              <a:gd name="connsiteY3" fmla="*/ 326580 h 1108646"/>
              <a:gd name="connsiteX4" fmla="*/ 0 w 1199451"/>
              <a:gd name="connsiteY4" fmla="*/ 782066 h 110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51" h="1108646">
                <a:moveTo>
                  <a:pt x="0" y="782066"/>
                </a:moveTo>
                <a:lnTo>
                  <a:pt x="1199452" y="1108646"/>
                </a:lnTo>
                <a:lnTo>
                  <a:pt x="1199452" y="0"/>
                </a:lnTo>
                <a:lnTo>
                  <a:pt x="0" y="326580"/>
                </a:lnTo>
                <a:lnTo>
                  <a:pt x="0" y="78206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1974971-F7E4-4CDA-9D00-2063E37342DE}"/>
              </a:ext>
            </a:extLst>
          </p:cNvPr>
          <p:cNvSpPr/>
          <p:nvPr userDrawn="1"/>
        </p:nvSpPr>
        <p:spPr>
          <a:xfrm>
            <a:off x="0" y="3084957"/>
            <a:ext cx="2645600" cy="3546601"/>
          </a:xfrm>
          <a:custGeom>
            <a:avLst/>
            <a:gdLst>
              <a:gd name="connsiteX0" fmla="*/ 0 w 2645600"/>
              <a:gd name="connsiteY0" fmla="*/ 3546602 h 3546601"/>
              <a:gd name="connsiteX1" fmla="*/ 2645601 w 2645600"/>
              <a:gd name="connsiteY1" fmla="*/ 2561336 h 3546601"/>
              <a:gd name="connsiteX2" fmla="*/ 2645601 w 2645600"/>
              <a:gd name="connsiteY2" fmla="*/ 985266 h 3546601"/>
              <a:gd name="connsiteX3" fmla="*/ 0 w 2645600"/>
              <a:gd name="connsiteY3" fmla="*/ 0 h 3546601"/>
              <a:gd name="connsiteX4" fmla="*/ 0 w 2645600"/>
              <a:gd name="connsiteY4" fmla="*/ 3546602 h 35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5600" h="3546601">
                <a:moveTo>
                  <a:pt x="0" y="3546602"/>
                </a:moveTo>
                <a:lnTo>
                  <a:pt x="2645601" y="2561336"/>
                </a:lnTo>
                <a:lnTo>
                  <a:pt x="2645601" y="985266"/>
                </a:lnTo>
                <a:lnTo>
                  <a:pt x="0" y="0"/>
                </a:lnTo>
                <a:lnTo>
                  <a:pt x="0" y="354660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CEB0B0E-4A11-4034-9788-40BFC5561856}"/>
              </a:ext>
            </a:extLst>
          </p:cNvPr>
          <p:cNvSpPr/>
          <p:nvPr/>
        </p:nvSpPr>
        <p:spPr>
          <a:xfrm>
            <a:off x="2793554" y="5697156"/>
            <a:ext cx="2444306" cy="1160843"/>
          </a:xfrm>
          <a:custGeom>
            <a:avLst/>
            <a:gdLst>
              <a:gd name="connsiteX0" fmla="*/ 0 w 2148966"/>
              <a:gd name="connsiteY0" fmla="*/ 1160844 h 1160843"/>
              <a:gd name="connsiteX1" fmla="*/ 2148967 w 2148966"/>
              <a:gd name="connsiteY1" fmla="*/ 1160844 h 1160843"/>
              <a:gd name="connsiteX2" fmla="*/ 2148967 w 2148966"/>
              <a:gd name="connsiteY2" fmla="*/ 458279 h 1160843"/>
              <a:gd name="connsiteX3" fmla="*/ 0 w 2148966"/>
              <a:gd name="connsiteY3" fmla="*/ 0 h 1160843"/>
              <a:gd name="connsiteX4" fmla="*/ 0 w 2148966"/>
              <a:gd name="connsiteY4" fmla="*/ 1160844 h 116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966" h="1160843">
                <a:moveTo>
                  <a:pt x="0" y="1160844"/>
                </a:moveTo>
                <a:lnTo>
                  <a:pt x="2148967" y="1160844"/>
                </a:lnTo>
                <a:lnTo>
                  <a:pt x="2148967" y="458279"/>
                </a:lnTo>
                <a:lnTo>
                  <a:pt x="0" y="0"/>
                </a:lnTo>
                <a:lnTo>
                  <a:pt x="0" y="1160844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3051F9-4AFC-4C18-97C8-9D1D9552DCC2}"/>
              </a:ext>
            </a:extLst>
          </p:cNvPr>
          <p:cNvSpPr/>
          <p:nvPr userDrawn="1"/>
        </p:nvSpPr>
        <p:spPr>
          <a:xfrm>
            <a:off x="7296340" y="5678995"/>
            <a:ext cx="955865" cy="901191"/>
          </a:xfrm>
          <a:custGeom>
            <a:avLst/>
            <a:gdLst>
              <a:gd name="connsiteX0" fmla="*/ 0 w 955865"/>
              <a:gd name="connsiteY0" fmla="*/ 635698 h 901191"/>
              <a:gd name="connsiteX1" fmla="*/ 955866 w 955865"/>
              <a:gd name="connsiteY1" fmla="*/ 901192 h 901191"/>
              <a:gd name="connsiteX2" fmla="*/ 955866 w 955865"/>
              <a:gd name="connsiteY2" fmla="*/ 0 h 901191"/>
              <a:gd name="connsiteX3" fmla="*/ 0 w 955865"/>
              <a:gd name="connsiteY3" fmla="*/ 265430 h 901191"/>
              <a:gd name="connsiteX4" fmla="*/ 0 w 955865"/>
              <a:gd name="connsiteY4" fmla="*/ 635698 h 90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865" h="901191">
                <a:moveTo>
                  <a:pt x="0" y="635698"/>
                </a:moveTo>
                <a:lnTo>
                  <a:pt x="955866" y="901192"/>
                </a:lnTo>
                <a:lnTo>
                  <a:pt x="955866" y="0"/>
                </a:lnTo>
                <a:lnTo>
                  <a:pt x="0" y="265430"/>
                </a:lnTo>
                <a:lnTo>
                  <a:pt x="0" y="63569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A9FEBC-5263-4298-9C1D-15AEFBE661B5}"/>
              </a:ext>
            </a:extLst>
          </p:cNvPr>
          <p:cNvSpPr/>
          <p:nvPr userDrawn="1"/>
        </p:nvSpPr>
        <p:spPr>
          <a:xfrm>
            <a:off x="5237860" y="5660834"/>
            <a:ext cx="3014345" cy="1197165"/>
          </a:xfrm>
          <a:custGeom>
            <a:avLst/>
            <a:gdLst>
              <a:gd name="connsiteX0" fmla="*/ 0 w 3014345"/>
              <a:gd name="connsiteY0" fmla="*/ 1197166 h 1197165"/>
              <a:gd name="connsiteX1" fmla="*/ 3014346 w 3014345"/>
              <a:gd name="connsiteY1" fmla="*/ 1197166 h 1197165"/>
              <a:gd name="connsiteX2" fmla="*/ 3014346 w 3014345"/>
              <a:gd name="connsiteY2" fmla="*/ 413068 h 1197165"/>
              <a:gd name="connsiteX3" fmla="*/ 0 w 3014345"/>
              <a:gd name="connsiteY3" fmla="*/ 0 h 1197165"/>
              <a:gd name="connsiteX4" fmla="*/ 0 w 3014345"/>
              <a:gd name="connsiteY4" fmla="*/ 1197166 h 11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345" h="1197165">
                <a:moveTo>
                  <a:pt x="0" y="1197166"/>
                </a:moveTo>
                <a:lnTo>
                  <a:pt x="3014346" y="1197166"/>
                </a:lnTo>
                <a:lnTo>
                  <a:pt x="3014346" y="413068"/>
                </a:lnTo>
                <a:lnTo>
                  <a:pt x="0" y="0"/>
                </a:lnTo>
                <a:lnTo>
                  <a:pt x="0" y="1197166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EACC13-FF35-4029-8D72-7392D9F67B45}"/>
              </a:ext>
            </a:extLst>
          </p:cNvPr>
          <p:cNvSpPr/>
          <p:nvPr userDrawn="1"/>
        </p:nvSpPr>
        <p:spPr>
          <a:xfrm>
            <a:off x="11324590" y="6177470"/>
            <a:ext cx="867409" cy="680529"/>
          </a:xfrm>
          <a:custGeom>
            <a:avLst/>
            <a:gdLst>
              <a:gd name="connsiteX0" fmla="*/ 0 w 867409"/>
              <a:gd name="connsiteY0" fmla="*/ 298831 h 680529"/>
              <a:gd name="connsiteX1" fmla="*/ 0 w 867409"/>
              <a:gd name="connsiteY1" fmla="*/ 680529 h 680529"/>
              <a:gd name="connsiteX2" fmla="*/ 867410 w 867409"/>
              <a:gd name="connsiteY2" fmla="*/ 680529 h 680529"/>
              <a:gd name="connsiteX3" fmla="*/ 867410 w 867409"/>
              <a:gd name="connsiteY3" fmla="*/ 0 h 680529"/>
              <a:gd name="connsiteX4" fmla="*/ 0 w 867409"/>
              <a:gd name="connsiteY4" fmla="*/ 298831 h 68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409" h="680529">
                <a:moveTo>
                  <a:pt x="0" y="298831"/>
                </a:moveTo>
                <a:lnTo>
                  <a:pt x="0" y="680529"/>
                </a:lnTo>
                <a:lnTo>
                  <a:pt x="867410" y="680529"/>
                </a:lnTo>
                <a:lnTo>
                  <a:pt x="867410" y="0"/>
                </a:lnTo>
                <a:lnTo>
                  <a:pt x="0" y="298831"/>
                </a:lnTo>
                <a:close/>
              </a:path>
            </a:pathLst>
          </a:custGeom>
          <a:solidFill>
            <a:srgbClr val="78BE2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1A0C20-F052-4EE4-BE16-9FDF406C4031}"/>
              </a:ext>
            </a:extLst>
          </p:cNvPr>
          <p:cNvSpPr/>
          <p:nvPr userDrawn="1"/>
        </p:nvSpPr>
        <p:spPr>
          <a:xfrm>
            <a:off x="8252206" y="5679059"/>
            <a:ext cx="1361058" cy="1178940"/>
          </a:xfrm>
          <a:custGeom>
            <a:avLst/>
            <a:gdLst>
              <a:gd name="connsiteX0" fmla="*/ 0 w 1361058"/>
              <a:gd name="connsiteY0" fmla="*/ 1178941 h 1178940"/>
              <a:gd name="connsiteX1" fmla="*/ 1361059 w 1361058"/>
              <a:gd name="connsiteY1" fmla="*/ 1178941 h 1178940"/>
              <a:gd name="connsiteX2" fmla="*/ 1361059 w 1361058"/>
              <a:gd name="connsiteY2" fmla="*/ 403225 h 1178940"/>
              <a:gd name="connsiteX3" fmla="*/ 0 w 1361058"/>
              <a:gd name="connsiteY3" fmla="*/ 0 h 1178940"/>
              <a:gd name="connsiteX4" fmla="*/ 0 w 1361058"/>
              <a:gd name="connsiteY4" fmla="*/ 1178941 h 117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058" h="1178940">
                <a:moveTo>
                  <a:pt x="0" y="1178941"/>
                </a:moveTo>
                <a:lnTo>
                  <a:pt x="1361059" y="1178941"/>
                </a:lnTo>
                <a:lnTo>
                  <a:pt x="1361059" y="403225"/>
                </a:lnTo>
                <a:lnTo>
                  <a:pt x="0" y="0"/>
                </a:lnTo>
                <a:lnTo>
                  <a:pt x="0" y="117894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6173F1-3280-4067-96AE-E6C3C0AB27CB}"/>
              </a:ext>
            </a:extLst>
          </p:cNvPr>
          <p:cNvSpPr/>
          <p:nvPr userDrawn="1"/>
        </p:nvSpPr>
        <p:spPr>
          <a:xfrm>
            <a:off x="11644248" y="5721667"/>
            <a:ext cx="547751" cy="1136332"/>
          </a:xfrm>
          <a:custGeom>
            <a:avLst/>
            <a:gdLst>
              <a:gd name="connsiteX0" fmla="*/ 0 w 547751"/>
              <a:gd name="connsiteY0" fmla="*/ 1136333 h 1136332"/>
              <a:gd name="connsiteX1" fmla="*/ 547751 w 547751"/>
              <a:gd name="connsiteY1" fmla="*/ 1136333 h 1136332"/>
              <a:gd name="connsiteX2" fmla="*/ 547751 w 547751"/>
              <a:gd name="connsiteY2" fmla="*/ 289687 h 1136332"/>
              <a:gd name="connsiteX3" fmla="*/ 0 w 547751"/>
              <a:gd name="connsiteY3" fmla="*/ 0 h 1136332"/>
              <a:gd name="connsiteX4" fmla="*/ 0 w 547751"/>
              <a:gd name="connsiteY4" fmla="*/ 1136333 h 113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51" h="1136332">
                <a:moveTo>
                  <a:pt x="0" y="1136333"/>
                </a:moveTo>
                <a:lnTo>
                  <a:pt x="547751" y="1136333"/>
                </a:lnTo>
                <a:lnTo>
                  <a:pt x="547751" y="289687"/>
                </a:lnTo>
                <a:lnTo>
                  <a:pt x="0" y="0"/>
                </a:lnTo>
                <a:lnTo>
                  <a:pt x="0" y="113633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026CCF-3BA7-4846-81C7-FB8C0CABE202}"/>
              </a:ext>
            </a:extLst>
          </p:cNvPr>
          <p:cNvSpPr/>
          <p:nvPr userDrawn="1"/>
        </p:nvSpPr>
        <p:spPr>
          <a:xfrm>
            <a:off x="8517699" y="6085840"/>
            <a:ext cx="1095311" cy="772159"/>
          </a:xfrm>
          <a:custGeom>
            <a:avLst/>
            <a:gdLst>
              <a:gd name="connsiteX0" fmla="*/ 0 w 1095311"/>
              <a:gd name="connsiteY0" fmla="*/ 289941 h 772159"/>
              <a:gd name="connsiteX1" fmla="*/ 0 w 1095311"/>
              <a:gd name="connsiteY1" fmla="*/ 772160 h 772159"/>
              <a:gd name="connsiteX2" fmla="*/ 1095312 w 1095311"/>
              <a:gd name="connsiteY2" fmla="*/ 772160 h 772159"/>
              <a:gd name="connsiteX3" fmla="*/ 1095312 w 1095311"/>
              <a:gd name="connsiteY3" fmla="*/ 0 h 772159"/>
              <a:gd name="connsiteX4" fmla="*/ 0 w 1095311"/>
              <a:gd name="connsiteY4" fmla="*/ 289941 h 77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11" h="772159">
                <a:moveTo>
                  <a:pt x="0" y="289941"/>
                </a:moveTo>
                <a:lnTo>
                  <a:pt x="0" y="772160"/>
                </a:lnTo>
                <a:lnTo>
                  <a:pt x="1095312" y="772160"/>
                </a:lnTo>
                <a:lnTo>
                  <a:pt x="1095312" y="0"/>
                </a:lnTo>
                <a:lnTo>
                  <a:pt x="0" y="28994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89F855-7825-413D-8109-0524711106A3}"/>
              </a:ext>
            </a:extLst>
          </p:cNvPr>
          <p:cNvSpPr/>
          <p:nvPr userDrawn="1"/>
        </p:nvSpPr>
        <p:spPr>
          <a:xfrm>
            <a:off x="9599294" y="6468364"/>
            <a:ext cx="982345" cy="389635"/>
          </a:xfrm>
          <a:custGeom>
            <a:avLst/>
            <a:gdLst>
              <a:gd name="connsiteX0" fmla="*/ 0 w 982345"/>
              <a:gd name="connsiteY0" fmla="*/ 290195 h 389635"/>
              <a:gd name="connsiteX1" fmla="*/ 0 w 982345"/>
              <a:gd name="connsiteY1" fmla="*/ 389636 h 389635"/>
              <a:gd name="connsiteX2" fmla="*/ 982345 w 982345"/>
              <a:gd name="connsiteY2" fmla="*/ 389636 h 389635"/>
              <a:gd name="connsiteX3" fmla="*/ 982345 w 982345"/>
              <a:gd name="connsiteY3" fmla="*/ 0 h 389635"/>
              <a:gd name="connsiteX4" fmla="*/ 0 w 982345"/>
              <a:gd name="connsiteY4" fmla="*/ 290195 h 38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345" h="389635">
                <a:moveTo>
                  <a:pt x="0" y="290195"/>
                </a:moveTo>
                <a:lnTo>
                  <a:pt x="0" y="389636"/>
                </a:lnTo>
                <a:lnTo>
                  <a:pt x="982345" y="389636"/>
                </a:lnTo>
                <a:lnTo>
                  <a:pt x="982345" y="0"/>
                </a:lnTo>
                <a:lnTo>
                  <a:pt x="0" y="290195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552ECD-182B-42C4-BEA7-E4DA50D0A768}"/>
              </a:ext>
            </a:extLst>
          </p:cNvPr>
          <p:cNvSpPr/>
          <p:nvPr userDrawn="1"/>
        </p:nvSpPr>
        <p:spPr>
          <a:xfrm>
            <a:off x="8516366" y="6378575"/>
            <a:ext cx="1391475" cy="479425"/>
          </a:xfrm>
          <a:custGeom>
            <a:avLst/>
            <a:gdLst>
              <a:gd name="connsiteX0" fmla="*/ 0 w 1391475"/>
              <a:gd name="connsiteY0" fmla="*/ 479425 h 479425"/>
              <a:gd name="connsiteX1" fmla="*/ 1391476 w 1391475"/>
              <a:gd name="connsiteY1" fmla="*/ 479425 h 479425"/>
              <a:gd name="connsiteX2" fmla="*/ 0 w 1391475"/>
              <a:gd name="connsiteY2" fmla="*/ 0 h 479425"/>
              <a:gd name="connsiteX3" fmla="*/ 0 w 1391475"/>
              <a:gd name="connsiteY3" fmla="*/ 479425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5" h="479425">
                <a:moveTo>
                  <a:pt x="0" y="479425"/>
                </a:moveTo>
                <a:lnTo>
                  <a:pt x="1391476" y="479425"/>
                </a:lnTo>
                <a:lnTo>
                  <a:pt x="0" y="0"/>
                </a:lnTo>
                <a:lnTo>
                  <a:pt x="0" y="479425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FAB92A-E6DE-4EA7-BFFE-722B92258340}"/>
              </a:ext>
            </a:extLst>
          </p:cNvPr>
          <p:cNvSpPr/>
          <p:nvPr userDrawn="1"/>
        </p:nvSpPr>
        <p:spPr>
          <a:xfrm>
            <a:off x="11152187" y="5473509"/>
            <a:ext cx="492442" cy="720471"/>
          </a:xfrm>
          <a:custGeom>
            <a:avLst/>
            <a:gdLst>
              <a:gd name="connsiteX0" fmla="*/ 492443 w 492442"/>
              <a:gd name="connsiteY0" fmla="*/ 247396 h 720471"/>
              <a:gd name="connsiteX1" fmla="*/ 0 w 492442"/>
              <a:gd name="connsiteY1" fmla="*/ 0 h 720471"/>
              <a:gd name="connsiteX2" fmla="*/ 0 w 492442"/>
              <a:gd name="connsiteY2" fmla="*/ 720471 h 720471"/>
              <a:gd name="connsiteX3" fmla="*/ 492443 w 492442"/>
              <a:gd name="connsiteY3" fmla="*/ 518033 h 720471"/>
              <a:gd name="connsiteX4" fmla="*/ 492443 w 492442"/>
              <a:gd name="connsiteY4" fmla="*/ 247396 h 72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442" h="720471">
                <a:moveTo>
                  <a:pt x="492443" y="247396"/>
                </a:moveTo>
                <a:lnTo>
                  <a:pt x="0" y="0"/>
                </a:lnTo>
                <a:lnTo>
                  <a:pt x="0" y="720471"/>
                </a:lnTo>
                <a:lnTo>
                  <a:pt x="492443" y="518033"/>
                </a:lnTo>
                <a:lnTo>
                  <a:pt x="492443" y="24739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678A19-3E42-42E0-AECA-DCA9C9C39DF0}"/>
              </a:ext>
            </a:extLst>
          </p:cNvPr>
          <p:cNvSpPr/>
          <p:nvPr userDrawn="1"/>
        </p:nvSpPr>
        <p:spPr>
          <a:xfrm>
            <a:off x="10102913" y="5724842"/>
            <a:ext cx="1540573" cy="1133157"/>
          </a:xfrm>
          <a:custGeom>
            <a:avLst/>
            <a:gdLst>
              <a:gd name="connsiteX0" fmla="*/ 0 w 1540573"/>
              <a:gd name="connsiteY0" fmla="*/ 504825 h 1133157"/>
              <a:gd name="connsiteX1" fmla="*/ 0 w 1540573"/>
              <a:gd name="connsiteY1" fmla="*/ 1133158 h 1133157"/>
              <a:gd name="connsiteX2" fmla="*/ 1540573 w 1540573"/>
              <a:gd name="connsiteY2" fmla="*/ 1133158 h 1133157"/>
              <a:gd name="connsiteX3" fmla="*/ 1540573 w 1540573"/>
              <a:gd name="connsiteY3" fmla="*/ 0 h 1133157"/>
              <a:gd name="connsiteX4" fmla="*/ 0 w 1540573"/>
              <a:gd name="connsiteY4" fmla="*/ 504825 h 11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573" h="1133157">
                <a:moveTo>
                  <a:pt x="0" y="504825"/>
                </a:moveTo>
                <a:lnTo>
                  <a:pt x="0" y="1133158"/>
                </a:lnTo>
                <a:lnTo>
                  <a:pt x="1540573" y="1133158"/>
                </a:lnTo>
                <a:lnTo>
                  <a:pt x="1540573" y="0"/>
                </a:lnTo>
                <a:lnTo>
                  <a:pt x="0" y="50482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1C442F4-4135-4680-9779-EF422E551B86}"/>
              </a:ext>
            </a:extLst>
          </p:cNvPr>
          <p:cNvSpPr/>
          <p:nvPr userDrawn="1"/>
        </p:nvSpPr>
        <p:spPr>
          <a:xfrm>
            <a:off x="5237860" y="5660834"/>
            <a:ext cx="1985327" cy="1197165"/>
          </a:xfrm>
          <a:custGeom>
            <a:avLst/>
            <a:gdLst>
              <a:gd name="connsiteX0" fmla="*/ 0 w 1985327"/>
              <a:gd name="connsiteY0" fmla="*/ 1197166 h 1197165"/>
              <a:gd name="connsiteX1" fmla="*/ 1985328 w 1985327"/>
              <a:gd name="connsiteY1" fmla="*/ 1197166 h 1197165"/>
              <a:gd name="connsiteX2" fmla="*/ 1985328 w 1985327"/>
              <a:gd name="connsiteY2" fmla="*/ 954850 h 1197165"/>
              <a:gd name="connsiteX3" fmla="*/ 0 w 1985327"/>
              <a:gd name="connsiteY3" fmla="*/ 0 h 1197165"/>
              <a:gd name="connsiteX4" fmla="*/ 0 w 1985327"/>
              <a:gd name="connsiteY4" fmla="*/ 1197166 h 11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327" h="1197165">
                <a:moveTo>
                  <a:pt x="0" y="1197166"/>
                </a:moveTo>
                <a:lnTo>
                  <a:pt x="1985328" y="1197166"/>
                </a:lnTo>
                <a:lnTo>
                  <a:pt x="1985328" y="954850"/>
                </a:lnTo>
                <a:lnTo>
                  <a:pt x="0" y="0"/>
                </a:lnTo>
                <a:lnTo>
                  <a:pt x="0" y="1197166"/>
                </a:lnTo>
                <a:close/>
              </a:path>
            </a:pathLst>
          </a:custGeom>
          <a:solidFill>
            <a:srgbClr val="0072C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F799F2E-1F39-406C-B0F9-F2D6D2836F45}"/>
              </a:ext>
            </a:extLst>
          </p:cNvPr>
          <p:cNvSpPr/>
          <p:nvPr userDrawn="1"/>
        </p:nvSpPr>
        <p:spPr>
          <a:xfrm>
            <a:off x="6482715" y="6614858"/>
            <a:ext cx="742060" cy="243141"/>
          </a:xfrm>
          <a:custGeom>
            <a:avLst/>
            <a:gdLst>
              <a:gd name="connsiteX0" fmla="*/ 0 w 742060"/>
              <a:gd name="connsiteY0" fmla="*/ 243142 h 243141"/>
              <a:gd name="connsiteX1" fmla="*/ 742061 w 742060"/>
              <a:gd name="connsiteY1" fmla="*/ 243142 h 243141"/>
              <a:gd name="connsiteX2" fmla="*/ 742061 w 742060"/>
              <a:gd name="connsiteY2" fmla="*/ 0 h 243141"/>
              <a:gd name="connsiteX3" fmla="*/ 0 w 742060"/>
              <a:gd name="connsiteY3" fmla="*/ 243142 h 24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060" h="243141">
                <a:moveTo>
                  <a:pt x="0" y="243142"/>
                </a:moveTo>
                <a:lnTo>
                  <a:pt x="742061" y="243142"/>
                </a:lnTo>
                <a:lnTo>
                  <a:pt x="742061" y="0"/>
                </a:lnTo>
                <a:lnTo>
                  <a:pt x="0" y="24314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DC4564A8-5C90-45CB-B96A-F183F1ED81D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" y="3536850"/>
            <a:ext cx="2793553" cy="3321149"/>
          </a:xfrm>
          <a:custGeom>
            <a:avLst/>
            <a:gdLst>
              <a:gd name="connsiteX0" fmla="*/ 3170237 w 3170237"/>
              <a:gd name="connsiteY0" fmla="*/ 0 h 3768974"/>
              <a:gd name="connsiteX1" fmla="*/ 3170237 w 3170237"/>
              <a:gd name="connsiteY1" fmla="*/ 3768974 h 3768974"/>
              <a:gd name="connsiteX2" fmla="*/ 0 w 3170237"/>
              <a:gd name="connsiteY2" fmla="*/ 3768974 h 3768974"/>
              <a:gd name="connsiteX3" fmla="*/ 0 w 3170237"/>
              <a:gd name="connsiteY3" fmla="*/ 1065017 h 37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237" h="3768974">
                <a:moveTo>
                  <a:pt x="3170237" y="0"/>
                </a:moveTo>
                <a:lnTo>
                  <a:pt x="3170237" y="3768974"/>
                </a:lnTo>
                <a:lnTo>
                  <a:pt x="0" y="3768974"/>
                </a:lnTo>
                <a:lnTo>
                  <a:pt x="0" y="106501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D558CDD-21D9-4B18-9EE9-58C6623BB799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324226" y="2088000"/>
            <a:ext cx="7442200" cy="32400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200"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A0C9A-2245-4D3F-BEA0-B8871CAF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6" y="1318294"/>
            <a:ext cx="7442200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0151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71875F5-98C6-4CDA-B157-04A9E66EB1EA}"/>
              </a:ext>
            </a:extLst>
          </p:cNvPr>
          <p:cNvSpPr/>
          <p:nvPr/>
        </p:nvSpPr>
        <p:spPr>
          <a:xfrm>
            <a:off x="5603684" y="5930836"/>
            <a:ext cx="848868" cy="837310"/>
          </a:xfrm>
          <a:custGeom>
            <a:avLst/>
            <a:gdLst>
              <a:gd name="connsiteX0" fmla="*/ 0 w 848868"/>
              <a:gd name="connsiteY0" fmla="*/ 601535 h 837310"/>
              <a:gd name="connsiteX1" fmla="*/ 848868 w 848868"/>
              <a:gd name="connsiteY1" fmla="*/ 837311 h 837310"/>
              <a:gd name="connsiteX2" fmla="*/ 848868 w 848868"/>
              <a:gd name="connsiteY2" fmla="*/ 0 h 837310"/>
              <a:gd name="connsiteX3" fmla="*/ 0 w 848868"/>
              <a:gd name="connsiteY3" fmla="*/ 272733 h 837310"/>
              <a:gd name="connsiteX4" fmla="*/ 0 w 848868"/>
              <a:gd name="connsiteY4" fmla="*/ 601535 h 8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68" h="837310">
                <a:moveTo>
                  <a:pt x="0" y="601535"/>
                </a:moveTo>
                <a:lnTo>
                  <a:pt x="848868" y="837311"/>
                </a:lnTo>
                <a:lnTo>
                  <a:pt x="848868" y="0"/>
                </a:lnTo>
                <a:lnTo>
                  <a:pt x="0" y="272733"/>
                </a:lnTo>
                <a:lnTo>
                  <a:pt x="0" y="60153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C110A2-DEC2-4E5A-B311-6199AD69BE9D}"/>
              </a:ext>
            </a:extLst>
          </p:cNvPr>
          <p:cNvSpPr/>
          <p:nvPr/>
        </p:nvSpPr>
        <p:spPr>
          <a:xfrm>
            <a:off x="3775836" y="5951791"/>
            <a:ext cx="2676715" cy="906208"/>
          </a:xfrm>
          <a:custGeom>
            <a:avLst/>
            <a:gdLst>
              <a:gd name="connsiteX0" fmla="*/ 0 w 2676715"/>
              <a:gd name="connsiteY0" fmla="*/ 906209 h 906208"/>
              <a:gd name="connsiteX1" fmla="*/ 2676716 w 2676715"/>
              <a:gd name="connsiteY1" fmla="*/ 906209 h 906208"/>
              <a:gd name="connsiteX2" fmla="*/ 2676716 w 2676715"/>
              <a:gd name="connsiteY2" fmla="*/ 366776 h 906208"/>
              <a:gd name="connsiteX3" fmla="*/ 0 w 2676715"/>
              <a:gd name="connsiteY3" fmla="*/ 0 h 906208"/>
              <a:gd name="connsiteX4" fmla="*/ 0 w 2676715"/>
              <a:gd name="connsiteY4" fmla="*/ 906209 h 90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715" h="906208">
                <a:moveTo>
                  <a:pt x="0" y="906209"/>
                </a:moveTo>
                <a:lnTo>
                  <a:pt x="2676716" y="906209"/>
                </a:lnTo>
                <a:lnTo>
                  <a:pt x="2676716" y="366776"/>
                </a:lnTo>
                <a:lnTo>
                  <a:pt x="0" y="0"/>
                </a:lnTo>
                <a:lnTo>
                  <a:pt x="0" y="90620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5A0DC59-3B36-4623-9D3A-AE3886D1C33B}"/>
              </a:ext>
            </a:extLst>
          </p:cNvPr>
          <p:cNvSpPr/>
          <p:nvPr/>
        </p:nvSpPr>
        <p:spPr>
          <a:xfrm>
            <a:off x="6452552" y="5930963"/>
            <a:ext cx="1208595" cy="927036"/>
          </a:xfrm>
          <a:custGeom>
            <a:avLst/>
            <a:gdLst>
              <a:gd name="connsiteX0" fmla="*/ 0 w 1208595"/>
              <a:gd name="connsiteY0" fmla="*/ 927036 h 927036"/>
              <a:gd name="connsiteX1" fmla="*/ 1208595 w 1208595"/>
              <a:gd name="connsiteY1" fmla="*/ 927036 h 927036"/>
              <a:gd name="connsiteX2" fmla="*/ 1208595 w 1208595"/>
              <a:gd name="connsiteY2" fmla="*/ 395033 h 927036"/>
              <a:gd name="connsiteX3" fmla="*/ 0 w 1208595"/>
              <a:gd name="connsiteY3" fmla="*/ 0 h 927036"/>
              <a:gd name="connsiteX4" fmla="*/ 0 w 1208595"/>
              <a:gd name="connsiteY4" fmla="*/ 927036 h 92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8595" h="927036">
                <a:moveTo>
                  <a:pt x="0" y="927036"/>
                </a:moveTo>
                <a:lnTo>
                  <a:pt x="1208595" y="927036"/>
                </a:lnTo>
                <a:lnTo>
                  <a:pt x="1208595" y="395033"/>
                </a:lnTo>
                <a:lnTo>
                  <a:pt x="0" y="0"/>
                </a:lnTo>
                <a:lnTo>
                  <a:pt x="0" y="92703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79701-6847-461F-96A9-0E9DE1AE1AFD}"/>
              </a:ext>
            </a:extLst>
          </p:cNvPr>
          <p:cNvGrpSpPr/>
          <p:nvPr userDrawn="1"/>
        </p:nvGrpSpPr>
        <p:grpSpPr>
          <a:xfrm>
            <a:off x="7661147" y="5796597"/>
            <a:ext cx="4530852" cy="1066419"/>
            <a:chOff x="7661147" y="5796597"/>
            <a:chExt cx="4530852" cy="106641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750E92-D8AE-4BB2-9100-BA22BEBD9144}"/>
                </a:ext>
              </a:extLst>
            </p:cNvPr>
            <p:cNvSpPr/>
            <p:nvPr/>
          </p:nvSpPr>
          <p:spPr>
            <a:xfrm>
              <a:off x="9019730" y="5796597"/>
              <a:ext cx="3172269" cy="1066419"/>
            </a:xfrm>
            <a:custGeom>
              <a:avLst/>
              <a:gdLst>
                <a:gd name="connsiteX0" fmla="*/ 0 w 3172269"/>
                <a:gd name="connsiteY0" fmla="*/ 1066419 h 1066419"/>
                <a:gd name="connsiteX1" fmla="*/ 3172269 w 3172269"/>
                <a:gd name="connsiteY1" fmla="*/ 1061403 h 1066419"/>
                <a:gd name="connsiteX2" fmla="*/ 3172269 w 3172269"/>
                <a:gd name="connsiteY2" fmla="*/ 452057 h 1066419"/>
                <a:gd name="connsiteX3" fmla="*/ 0 w 3172269"/>
                <a:gd name="connsiteY3" fmla="*/ 0 h 1066419"/>
                <a:gd name="connsiteX4" fmla="*/ 0 w 3172269"/>
                <a:gd name="connsiteY4" fmla="*/ 1066419 h 10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2269" h="1066419">
                  <a:moveTo>
                    <a:pt x="0" y="1066419"/>
                  </a:moveTo>
                  <a:lnTo>
                    <a:pt x="3172269" y="1061403"/>
                  </a:lnTo>
                  <a:lnTo>
                    <a:pt x="3172269" y="452057"/>
                  </a:lnTo>
                  <a:lnTo>
                    <a:pt x="0" y="0"/>
                  </a:lnTo>
                  <a:lnTo>
                    <a:pt x="0" y="1066419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A92AD0-1EAA-492C-9810-8C5120251A3D}"/>
                </a:ext>
              </a:extLst>
            </p:cNvPr>
            <p:cNvSpPr/>
            <p:nvPr/>
          </p:nvSpPr>
          <p:spPr>
            <a:xfrm>
              <a:off x="7661147" y="5797486"/>
              <a:ext cx="1358582" cy="1065530"/>
            </a:xfrm>
            <a:custGeom>
              <a:avLst/>
              <a:gdLst>
                <a:gd name="connsiteX0" fmla="*/ 0 w 1358582"/>
                <a:gd name="connsiteY0" fmla="*/ 532130 h 1065530"/>
                <a:gd name="connsiteX1" fmla="*/ 0 w 1358582"/>
                <a:gd name="connsiteY1" fmla="*/ 1060514 h 1065530"/>
                <a:gd name="connsiteX2" fmla="*/ 1358583 w 1358582"/>
                <a:gd name="connsiteY2" fmla="*/ 1065530 h 1065530"/>
                <a:gd name="connsiteX3" fmla="*/ 1358583 w 1358582"/>
                <a:gd name="connsiteY3" fmla="*/ 0 h 1065530"/>
                <a:gd name="connsiteX4" fmla="*/ 0 w 1358582"/>
                <a:gd name="connsiteY4" fmla="*/ 532130 h 10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582" h="1065530">
                  <a:moveTo>
                    <a:pt x="0" y="532130"/>
                  </a:moveTo>
                  <a:lnTo>
                    <a:pt x="0" y="1060514"/>
                  </a:lnTo>
                  <a:lnTo>
                    <a:pt x="1358583" y="1065530"/>
                  </a:lnTo>
                  <a:lnTo>
                    <a:pt x="1358583" y="0"/>
                  </a:lnTo>
                  <a:lnTo>
                    <a:pt x="0" y="53213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7445E53-F7C0-4ABB-9356-D7F37D69DAD1}"/>
              </a:ext>
            </a:extLst>
          </p:cNvPr>
          <p:cNvSpPr/>
          <p:nvPr/>
        </p:nvSpPr>
        <p:spPr>
          <a:xfrm>
            <a:off x="0" y="6000496"/>
            <a:ext cx="1349375" cy="857503"/>
          </a:xfrm>
          <a:custGeom>
            <a:avLst/>
            <a:gdLst>
              <a:gd name="connsiteX0" fmla="*/ 0 w 1349375"/>
              <a:gd name="connsiteY0" fmla="*/ 857504 h 857503"/>
              <a:gd name="connsiteX1" fmla="*/ 1349375 w 1349375"/>
              <a:gd name="connsiteY1" fmla="*/ 857504 h 857503"/>
              <a:gd name="connsiteX2" fmla="*/ 1349375 w 1349375"/>
              <a:gd name="connsiteY2" fmla="*/ 442214 h 857503"/>
              <a:gd name="connsiteX3" fmla="*/ 0 w 1349375"/>
              <a:gd name="connsiteY3" fmla="*/ 0 h 857503"/>
              <a:gd name="connsiteX4" fmla="*/ 0 w 1349375"/>
              <a:gd name="connsiteY4" fmla="*/ 857504 h 85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375" h="857503">
                <a:moveTo>
                  <a:pt x="0" y="857504"/>
                </a:moveTo>
                <a:lnTo>
                  <a:pt x="1349375" y="857504"/>
                </a:lnTo>
                <a:lnTo>
                  <a:pt x="1349375" y="442214"/>
                </a:lnTo>
                <a:lnTo>
                  <a:pt x="0" y="0"/>
                </a:lnTo>
                <a:lnTo>
                  <a:pt x="0" y="857504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09EF78C-F4B5-4262-BA47-751CE98CF4C2}"/>
              </a:ext>
            </a:extLst>
          </p:cNvPr>
          <p:cNvSpPr/>
          <p:nvPr/>
        </p:nvSpPr>
        <p:spPr>
          <a:xfrm>
            <a:off x="3775836" y="5951791"/>
            <a:ext cx="1739328" cy="906208"/>
          </a:xfrm>
          <a:custGeom>
            <a:avLst/>
            <a:gdLst>
              <a:gd name="connsiteX0" fmla="*/ 0 w 1739328"/>
              <a:gd name="connsiteY0" fmla="*/ 906209 h 906208"/>
              <a:gd name="connsiteX1" fmla="*/ 1739329 w 1739328"/>
              <a:gd name="connsiteY1" fmla="*/ 906209 h 906208"/>
              <a:gd name="connsiteX2" fmla="*/ 0 w 1739328"/>
              <a:gd name="connsiteY2" fmla="*/ 0 h 906208"/>
              <a:gd name="connsiteX3" fmla="*/ 0 w 1739328"/>
              <a:gd name="connsiteY3" fmla="*/ 906209 h 90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328" h="906208">
                <a:moveTo>
                  <a:pt x="0" y="906209"/>
                </a:moveTo>
                <a:lnTo>
                  <a:pt x="1739329" y="906209"/>
                </a:lnTo>
                <a:lnTo>
                  <a:pt x="0" y="0"/>
                </a:lnTo>
                <a:lnTo>
                  <a:pt x="0" y="90620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B3F950D-80EC-4253-96EB-20885AA4378E}"/>
              </a:ext>
            </a:extLst>
          </p:cNvPr>
          <p:cNvSpPr/>
          <p:nvPr/>
        </p:nvSpPr>
        <p:spPr>
          <a:xfrm>
            <a:off x="0" y="5741415"/>
            <a:ext cx="1867535" cy="1116584"/>
          </a:xfrm>
          <a:custGeom>
            <a:avLst/>
            <a:gdLst>
              <a:gd name="connsiteX0" fmla="*/ 0 w 1867535"/>
              <a:gd name="connsiteY0" fmla="*/ 729107 h 1116584"/>
              <a:gd name="connsiteX1" fmla="*/ 0 w 1867535"/>
              <a:gd name="connsiteY1" fmla="*/ 1116584 h 1116584"/>
              <a:gd name="connsiteX2" fmla="*/ 1867535 w 1867535"/>
              <a:gd name="connsiteY2" fmla="*/ 1116584 h 1116584"/>
              <a:gd name="connsiteX3" fmla="*/ 1867535 w 1867535"/>
              <a:gd name="connsiteY3" fmla="*/ 0 h 1116584"/>
              <a:gd name="connsiteX4" fmla="*/ 0 w 1867535"/>
              <a:gd name="connsiteY4" fmla="*/ 729107 h 111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7535" h="1116584">
                <a:moveTo>
                  <a:pt x="0" y="729107"/>
                </a:moveTo>
                <a:lnTo>
                  <a:pt x="0" y="1116584"/>
                </a:lnTo>
                <a:lnTo>
                  <a:pt x="1867535" y="1116584"/>
                </a:lnTo>
                <a:lnTo>
                  <a:pt x="1867535" y="0"/>
                </a:lnTo>
                <a:lnTo>
                  <a:pt x="0" y="72910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87F6B52-25E8-4040-B76E-0799EB05ABA4}"/>
              </a:ext>
            </a:extLst>
          </p:cNvPr>
          <p:cNvSpPr/>
          <p:nvPr/>
        </p:nvSpPr>
        <p:spPr>
          <a:xfrm>
            <a:off x="2710688" y="5952553"/>
            <a:ext cx="1065148" cy="905446"/>
          </a:xfrm>
          <a:custGeom>
            <a:avLst/>
            <a:gdLst>
              <a:gd name="connsiteX0" fmla="*/ 0 w 1065148"/>
              <a:gd name="connsiteY0" fmla="*/ 290005 h 905446"/>
              <a:gd name="connsiteX1" fmla="*/ 0 w 1065148"/>
              <a:gd name="connsiteY1" fmla="*/ 694500 h 905446"/>
              <a:gd name="connsiteX2" fmla="*/ 774764 w 1065148"/>
              <a:gd name="connsiteY2" fmla="*/ 905447 h 905446"/>
              <a:gd name="connsiteX3" fmla="*/ 1065149 w 1065148"/>
              <a:gd name="connsiteY3" fmla="*/ 905447 h 905446"/>
              <a:gd name="connsiteX4" fmla="*/ 1065149 w 1065148"/>
              <a:gd name="connsiteY4" fmla="*/ 0 h 905446"/>
              <a:gd name="connsiteX5" fmla="*/ 0 w 1065148"/>
              <a:gd name="connsiteY5" fmla="*/ 290005 h 90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148" h="905446">
                <a:moveTo>
                  <a:pt x="0" y="290005"/>
                </a:moveTo>
                <a:lnTo>
                  <a:pt x="0" y="694500"/>
                </a:lnTo>
                <a:lnTo>
                  <a:pt x="774764" y="905447"/>
                </a:lnTo>
                <a:lnTo>
                  <a:pt x="1065149" y="905447"/>
                </a:lnTo>
                <a:lnTo>
                  <a:pt x="1065149" y="0"/>
                </a:lnTo>
                <a:lnTo>
                  <a:pt x="0" y="290005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31C9F24-594D-43A3-863F-70B57EB94C4B}"/>
              </a:ext>
            </a:extLst>
          </p:cNvPr>
          <p:cNvSpPr/>
          <p:nvPr/>
        </p:nvSpPr>
        <p:spPr>
          <a:xfrm>
            <a:off x="1867535" y="5984049"/>
            <a:ext cx="1908301" cy="873950"/>
          </a:xfrm>
          <a:custGeom>
            <a:avLst/>
            <a:gdLst>
              <a:gd name="connsiteX0" fmla="*/ 0 w 1908301"/>
              <a:gd name="connsiteY0" fmla="*/ 873951 h 873950"/>
              <a:gd name="connsiteX1" fmla="*/ 1908302 w 1908301"/>
              <a:gd name="connsiteY1" fmla="*/ 873951 h 873950"/>
              <a:gd name="connsiteX2" fmla="*/ 1908302 w 1908301"/>
              <a:gd name="connsiteY2" fmla="*/ 406908 h 873950"/>
              <a:gd name="connsiteX3" fmla="*/ 0 w 1908301"/>
              <a:gd name="connsiteY3" fmla="*/ 0 h 873950"/>
              <a:gd name="connsiteX4" fmla="*/ 0 w 1908301"/>
              <a:gd name="connsiteY4" fmla="*/ 873951 h 8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301" h="873950">
                <a:moveTo>
                  <a:pt x="0" y="873951"/>
                </a:moveTo>
                <a:lnTo>
                  <a:pt x="1908302" y="873951"/>
                </a:lnTo>
                <a:lnTo>
                  <a:pt x="1908302" y="406908"/>
                </a:lnTo>
                <a:lnTo>
                  <a:pt x="0" y="0"/>
                </a:lnTo>
                <a:lnTo>
                  <a:pt x="0" y="87395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7480E057-389A-4FA3-982E-6BB0FC63AD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19731" y="1498600"/>
            <a:ext cx="3172269" cy="5355527"/>
          </a:xfrm>
          <a:custGeom>
            <a:avLst/>
            <a:gdLst>
              <a:gd name="connsiteX0" fmla="*/ 3172269 w 3172269"/>
              <a:gd name="connsiteY0" fmla="*/ 0 h 5355527"/>
              <a:gd name="connsiteX1" fmla="*/ 3172269 w 3172269"/>
              <a:gd name="connsiteY1" fmla="*/ 5355527 h 5355527"/>
              <a:gd name="connsiteX2" fmla="*/ 0 w 3172269"/>
              <a:gd name="connsiteY2" fmla="*/ 4297998 h 5355527"/>
              <a:gd name="connsiteX3" fmla="*/ 0 w 3172269"/>
              <a:gd name="connsiteY3" fmla="*/ 1067626 h 535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2269" h="5355527">
                <a:moveTo>
                  <a:pt x="3172269" y="0"/>
                </a:moveTo>
                <a:lnTo>
                  <a:pt x="3172269" y="5355527"/>
                </a:lnTo>
                <a:lnTo>
                  <a:pt x="0" y="4297998"/>
                </a:lnTo>
                <a:lnTo>
                  <a:pt x="0" y="106762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59E9FE99-161F-4809-9050-6027AF45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534" y="2088000"/>
            <a:ext cx="7000239" cy="3312000"/>
          </a:xfrm>
        </p:spPr>
        <p:txBody>
          <a:bodyPr/>
          <a:lstStyle>
            <a:lvl3pPr>
              <a:defRPr sz="220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C313C-696B-4B60-8BE0-CEAA81C7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534" y="1318294"/>
            <a:ext cx="9178100" cy="54749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3143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6A23E-D7ED-4D37-9481-B7FD7265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1" y="1318294"/>
            <a:ext cx="10285033" cy="547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75C0-DF7F-4314-A6DB-FD74F44E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279" y="2437741"/>
            <a:ext cx="10013146" cy="3739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3AD7-DF07-4D2C-B9B0-9059076E7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9327" y="6374675"/>
            <a:ext cx="2702498" cy="17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D95A-E580-47A1-A88F-327F56415B76}" type="datetimeFigureOut">
              <a:rPr lang="en-GB" smtClean="0"/>
              <a:t>23/10/2022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226E-C203-4AA2-8E36-221E95752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224" y="6381751"/>
            <a:ext cx="6492875" cy="175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B844-E750-4213-A071-6B2130E0E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8825" y="6381751"/>
            <a:ext cx="803847" cy="175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71F2-0498-4E6A-8351-92D4AF98CDE6}" type="slidenum">
              <a:rPr lang="en-GB" smtClean="0"/>
              <a:t>‹#›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5A8344-B274-44ED-BC47-ACC481718507}"/>
              </a:ext>
            </a:extLst>
          </p:cNvPr>
          <p:cNvGrpSpPr/>
          <p:nvPr userDrawn="1"/>
        </p:nvGrpSpPr>
        <p:grpSpPr>
          <a:xfrm>
            <a:off x="476250" y="403578"/>
            <a:ext cx="1577941" cy="599540"/>
            <a:chOff x="481393" y="365315"/>
            <a:chExt cx="1742630" cy="662114"/>
          </a:xfrm>
          <a:solidFill>
            <a:srgbClr val="005EBB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964A2-80DD-4EEA-A135-0A218E766C45}"/>
                </a:ext>
              </a:extLst>
            </p:cNvPr>
            <p:cNvSpPr/>
            <p:nvPr/>
          </p:nvSpPr>
          <p:spPr>
            <a:xfrm>
              <a:off x="481393" y="613727"/>
              <a:ext cx="97917" cy="159511"/>
            </a:xfrm>
            <a:custGeom>
              <a:avLst/>
              <a:gdLst>
                <a:gd name="connsiteX0" fmla="*/ 88202 w 97917"/>
                <a:gd name="connsiteY0" fmla="*/ 33972 h 159511"/>
                <a:gd name="connsiteX1" fmla="*/ 57721 w 97917"/>
                <a:gd name="connsiteY1" fmla="*/ 26035 h 159511"/>
                <a:gd name="connsiteX2" fmla="*/ 37148 w 97917"/>
                <a:gd name="connsiteY2" fmla="*/ 42799 h 159511"/>
                <a:gd name="connsiteX3" fmla="*/ 97917 w 97917"/>
                <a:gd name="connsiteY3" fmla="*/ 112649 h 159511"/>
                <a:gd name="connsiteX4" fmla="*/ 44006 w 97917"/>
                <a:gd name="connsiteY4" fmla="*/ 159512 h 159511"/>
                <a:gd name="connsiteX5" fmla="*/ 2476 w 97917"/>
                <a:gd name="connsiteY5" fmla="*/ 153162 h 159511"/>
                <a:gd name="connsiteX6" fmla="*/ 4445 w 97917"/>
                <a:gd name="connsiteY6" fmla="*/ 123127 h 159511"/>
                <a:gd name="connsiteX7" fmla="*/ 38227 w 97917"/>
                <a:gd name="connsiteY7" fmla="*/ 132588 h 159511"/>
                <a:gd name="connsiteX8" fmla="*/ 60770 w 97917"/>
                <a:gd name="connsiteY8" fmla="*/ 114300 h 159511"/>
                <a:gd name="connsiteX9" fmla="*/ 0 w 97917"/>
                <a:gd name="connsiteY9" fmla="*/ 44006 h 159511"/>
                <a:gd name="connsiteX10" fmla="*/ 53531 w 97917"/>
                <a:gd name="connsiteY10" fmla="*/ 0 h 159511"/>
                <a:gd name="connsiteX11" fmla="*/ 89725 w 97917"/>
                <a:gd name="connsiteY11" fmla="*/ 5334 h 159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917" h="159511">
                  <a:moveTo>
                    <a:pt x="88202" y="33972"/>
                  </a:moveTo>
                  <a:cubicBezTo>
                    <a:pt x="78738" y="29145"/>
                    <a:pt x="68337" y="26436"/>
                    <a:pt x="57721" y="26035"/>
                  </a:cubicBezTo>
                  <a:cubicBezTo>
                    <a:pt x="45974" y="26035"/>
                    <a:pt x="37148" y="31306"/>
                    <a:pt x="37148" y="42799"/>
                  </a:cubicBezTo>
                  <a:cubicBezTo>
                    <a:pt x="37148" y="70866"/>
                    <a:pt x="97917" y="57849"/>
                    <a:pt x="97917" y="112649"/>
                  </a:cubicBezTo>
                  <a:cubicBezTo>
                    <a:pt x="97917" y="141859"/>
                    <a:pt x="74740" y="159512"/>
                    <a:pt x="44006" y="159512"/>
                  </a:cubicBezTo>
                  <a:cubicBezTo>
                    <a:pt x="29932" y="159373"/>
                    <a:pt x="15949" y="157235"/>
                    <a:pt x="2476" y="153162"/>
                  </a:cubicBezTo>
                  <a:lnTo>
                    <a:pt x="4445" y="123127"/>
                  </a:lnTo>
                  <a:cubicBezTo>
                    <a:pt x="15240" y="127317"/>
                    <a:pt x="24765" y="132588"/>
                    <a:pt x="38227" y="132588"/>
                  </a:cubicBezTo>
                  <a:cubicBezTo>
                    <a:pt x="49784" y="132588"/>
                    <a:pt x="60770" y="126873"/>
                    <a:pt x="60770" y="114300"/>
                  </a:cubicBezTo>
                  <a:cubicBezTo>
                    <a:pt x="60770" y="84455"/>
                    <a:pt x="0" y="98996"/>
                    <a:pt x="0" y="44006"/>
                  </a:cubicBezTo>
                  <a:cubicBezTo>
                    <a:pt x="0" y="39370"/>
                    <a:pt x="1778" y="0"/>
                    <a:pt x="53531" y="0"/>
                  </a:cubicBezTo>
                  <a:cubicBezTo>
                    <a:pt x="65769" y="278"/>
                    <a:pt x="77927" y="2069"/>
                    <a:pt x="89725" y="5334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622AE8-4FF5-4553-AFF3-88E7D945AA8E}"/>
                </a:ext>
              </a:extLst>
            </p:cNvPr>
            <p:cNvSpPr/>
            <p:nvPr/>
          </p:nvSpPr>
          <p:spPr>
            <a:xfrm>
              <a:off x="581787" y="616584"/>
              <a:ext cx="103441" cy="154241"/>
            </a:xfrm>
            <a:custGeom>
              <a:avLst/>
              <a:gdLst>
                <a:gd name="connsiteX0" fmla="*/ 33592 w 103441"/>
                <a:gd name="connsiteY0" fmla="*/ 27813 h 154241"/>
                <a:gd name="connsiteX1" fmla="*/ 0 w 103441"/>
                <a:gd name="connsiteY1" fmla="*/ 27813 h 154241"/>
                <a:gd name="connsiteX2" fmla="*/ 0 w 103441"/>
                <a:gd name="connsiteY2" fmla="*/ 0 h 154241"/>
                <a:gd name="connsiteX3" fmla="*/ 103442 w 103441"/>
                <a:gd name="connsiteY3" fmla="*/ 0 h 154241"/>
                <a:gd name="connsiteX4" fmla="*/ 103442 w 103441"/>
                <a:gd name="connsiteY4" fmla="*/ 27813 h 154241"/>
                <a:gd name="connsiteX5" fmla="*/ 69850 w 103441"/>
                <a:gd name="connsiteY5" fmla="*/ 27813 h 154241"/>
                <a:gd name="connsiteX6" fmla="*/ 69850 w 103441"/>
                <a:gd name="connsiteY6" fmla="*/ 154242 h 154241"/>
                <a:gd name="connsiteX7" fmla="*/ 33592 w 103441"/>
                <a:gd name="connsiteY7" fmla="*/ 154242 h 154241"/>
                <a:gd name="connsiteX8" fmla="*/ 33592 w 103441"/>
                <a:gd name="connsiteY8" fmla="*/ 27813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41" h="154241">
                  <a:moveTo>
                    <a:pt x="33592" y="27813"/>
                  </a:moveTo>
                  <a:lnTo>
                    <a:pt x="0" y="27813"/>
                  </a:lnTo>
                  <a:lnTo>
                    <a:pt x="0" y="0"/>
                  </a:lnTo>
                  <a:lnTo>
                    <a:pt x="103442" y="0"/>
                  </a:lnTo>
                  <a:lnTo>
                    <a:pt x="103442" y="27813"/>
                  </a:lnTo>
                  <a:lnTo>
                    <a:pt x="69850" y="27813"/>
                  </a:lnTo>
                  <a:lnTo>
                    <a:pt x="69850" y="154242"/>
                  </a:lnTo>
                  <a:lnTo>
                    <a:pt x="33592" y="154242"/>
                  </a:lnTo>
                  <a:lnTo>
                    <a:pt x="33592" y="2781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BE4EA4D-740F-405C-85E8-0F7FBD6BAB79}"/>
                </a:ext>
              </a:extLst>
            </p:cNvPr>
            <p:cNvSpPr/>
            <p:nvPr/>
          </p:nvSpPr>
          <p:spPr>
            <a:xfrm>
              <a:off x="695579" y="616584"/>
              <a:ext cx="91757" cy="154241"/>
            </a:xfrm>
            <a:custGeom>
              <a:avLst/>
              <a:gdLst>
                <a:gd name="connsiteX0" fmla="*/ 0 w 91757"/>
                <a:gd name="connsiteY0" fmla="*/ 0 h 154241"/>
                <a:gd name="connsiteX1" fmla="*/ 89090 w 91757"/>
                <a:gd name="connsiteY1" fmla="*/ 0 h 154241"/>
                <a:gd name="connsiteX2" fmla="*/ 89090 w 91757"/>
                <a:gd name="connsiteY2" fmla="*/ 26924 h 154241"/>
                <a:gd name="connsiteX3" fmla="*/ 34925 w 91757"/>
                <a:gd name="connsiteY3" fmla="*/ 26924 h 154241"/>
                <a:gd name="connsiteX4" fmla="*/ 34925 w 91757"/>
                <a:gd name="connsiteY4" fmla="*/ 61468 h 154241"/>
                <a:gd name="connsiteX5" fmla="*/ 86424 w 91757"/>
                <a:gd name="connsiteY5" fmla="*/ 61468 h 154241"/>
                <a:gd name="connsiteX6" fmla="*/ 86424 w 91757"/>
                <a:gd name="connsiteY6" fmla="*/ 88392 h 154241"/>
                <a:gd name="connsiteX7" fmla="*/ 34925 w 91757"/>
                <a:gd name="connsiteY7" fmla="*/ 88392 h 154241"/>
                <a:gd name="connsiteX8" fmla="*/ 34925 w 91757"/>
                <a:gd name="connsiteY8" fmla="*/ 127318 h 154241"/>
                <a:gd name="connsiteX9" fmla="*/ 91757 w 91757"/>
                <a:gd name="connsiteY9" fmla="*/ 127318 h 154241"/>
                <a:gd name="connsiteX10" fmla="*/ 91757 w 91757"/>
                <a:gd name="connsiteY10" fmla="*/ 154242 h 154241"/>
                <a:gd name="connsiteX11" fmla="*/ 0 w 91757"/>
                <a:gd name="connsiteY11" fmla="*/ 154242 h 154241"/>
                <a:gd name="connsiteX12" fmla="*/ 0 w 91757"/>
                <a:gd name="connsiteY12" fmla="*/ 0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757" h="154241">
                  <a:moveTo>
                    <a:pt x="0" y="0"/>
                  </a:moveTo>
                  <a:lnTo>
                    <a:pt x="89090" y="0"/>
                  </a:lnTo>
                  <a:lnTo>
                    <a:pt x="89090" y="26924"/>
                  </a:lnTo>
                  <a:lnTo>
                    <a:pt x="34925" y="26924"/>
                  </a:lnTo>
                  <a:lnTo>
                    <a:pt x="34925" y="61468"/>
                  </a:lnTo>
                  <a:lnTo>
                    <a:pt x="86424" y="61468"/>
                  </a:lnTo>
                  <a:lnTo>
                    <a:pt x="86424" y="88392"/>
                  </a:lnTo>
                  <a:lnTo>
                    <a:pt x="34925" y="88392"/>
                  </a:lnTo>
                  <a:lnTo>
                    <a:pt x="34925" y="127318"/>
                  </a:lnTo>
                  <a:lnTo>
                    <a:pt x="91757" y="127318"/>
                  </a:lnTo>
                  <a:lnTo>
                    <a:pt x="91757" y="154242"/>
                  </a:lnTo>
                  <a:lnTo>
                    <a:pt x="0" y="154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B319EA-A902-415D-AC25-4A1C89E13D06}"/>
                </a:ext>
              </a:extLst>
            </p:cNvPr>
            <p:cNvSpPr/>
            <p:nvPr/>
          </p:nvSpPr>
          <p:spPr>
            <a:xfrm>
              <a:off x="801433" y="616584"/>
              <a:ext cx="102107" cy="154241"/>
            </a:xfrm>
            <a:custGeom>
              <a:avLst/>
              <a:gdLst>
                <a:gd name="connsiteX0" fmla="*/ 36258 w 102107"/>
                <a:gd name="connsiteY0" fmla="*/ 154242 h 154241"/>
                <a:gd name="connsiteX1" fmla="*/ 36258 w 102107"/>
                <a:gd name="connsiteY1" fmla="*/ 97917 h 154241"/>
                <a:gd name="connsiteX2" fmla="*/ 53721 w 102107"/>
                <a:gd name="connsiteY2" fmla="*/ 97917 h 154241"/>
                <a:gd name="connsiteX3" fmla="*/ 102108 w 102107"/>
                <a:gd name="connsiteY3" fmla="*/ 49086 h 154241"/>
                <a:gd name="connsiteX4" fmla="*/ 49276 w 102107"/>
                <a:gd name="connsiteY4" fmla="*/ 0 h 154241"/>
                <a:gd name="connsiteX5" fmla="*/ 0 w 102107"/>
                <a:gd name="connsiteY5" fmla="*/ 0 h 154241"/>
                <a:gd name="connsiteX6" fmla="*/ 0 w 102107"/>
                <a:gd name="connsiteY6" fmla="*/ 154242 h 154241"/>
                <a:gd name="connsiteX7" fmla="*/ 34925 w 102107"/>
                <a:gd name="connsiteY7" fmla="*/ 27242 h 154241"/>
                <a:gd name="connsiteX8" fmla="*/ 44386 w 102107"/>
                <a:gd name="connsiteY8" fmla="*/ 27242 h 154241"/>
                <a:gd name="connsiteX9" fmla="*/ 65850 w 102107"/>
                <a:gd name="connsiteY9" fmla="*/ 49149 h 154241"/>
                <a:gd name="connsiteX10" fmla="*/ 46419 w 102107"/>
                <a:gd name="connsiteY10" fmla="*/ 71247 h 154241"/>
                <a:gd name="connsiteX11" fmla="*/ 34925 w 102107"/>
                <a:gd name="connsiteY11" fmla="*/ 71247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107" h="154241">
                  <a:moveTo>
                    <a:pt x="36258" y="154242"/>
                  </a:moveTo>
                  <a:lnTo>
                    <a:pt x="36258" y="97917"/>
                  </a:lnTo>
                  <a:lnTo>
                    <a:pt x="53721" y="97917"/>
                  </a:lnTo>
                  <a:cubicBezTo>
                    <a:pt x="87503" y="97917"/>
                    <a:pt x="102108" y="75375"/>
                    <a:pt x="102108" y="49086"/>
                  </a:cubicBezTo>
                  <a:cubicBezTo>
                    <a:pt x="102108" y="15685"/>
                    <a:pt x="82233" y="0"/>
                    <a:pt x="49276" y="0"/>
                  </a:cubicBezTo>
                  <a:lnTo>
                    <a:pt x="0" y="0"/>
                  </a:lnTo>
                  <a:lnTo>
                    <a:pt x="0" y="154242"/>
                  </a:lnTo>
                  <a:close/>
                  <a:moveTo>
                    <a:pt x="34925" y="27242"/>
                  </a:moveTo>
                  <a:lnTo>
                    <a:pt x="44386" y="27242"/>
                  </a:lnTo>
                  <a:cubicBezTo>
                    <a:pt x="58801" y="27242"/>
                    <a:pt x="65850" y="33592"/>
                    <a:pt x="65850" y="49149"/>
                  </a:cubicBezTo>
                  <a:cubicBezTo>
                    <a:pt x="65850" y="64707"/>
                    <a:pt x="57658" y="71247"/>
                    <a:pt x="46419" y="71247"/>
                  </a:cubicBezTo>
                  <a:lnTo>
                    <a:pt x="34925" y="7124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7982201-3042-487B-B380-7D618D81A5EA}"/>
                </a:ext>
              </a:extLst>
            </p:cNvPr>
            <p:cNvSpPr/>
            <p:nvPr/>
          </p:nvSpPr>
          <p:spPr>
            <a:xfrm>
              <a:off x="949769" y="616585"/>
              <a:ext cx="36258" cy="154304"/>
            </a:xfrm>
            <a:custGeom>
              <a:avLst/>
              <a:gdLst>
                <a:gd name="connsiteX0" fmla="*/ 0 w 36258"/>
                <a:gd name="connsiteY0" fmla="*/ 0 h 154304"/>
                <a:gd name="connsiteX1" fmla="*/ 36259 w 36258"/>
                <a:gd name="connsiteY1" fmla="*/ 0 h 154304"/>
                <a:gd name="connsiteX2" fmla="*/ 36259 w 36258"/>
                <a:gd name="connsiteY2" fmla="*/ 154305 h 154304"/>
                <a:gd name="connsiteX3" fmla="*/ 0 w 36258"/>
                <a:gd name="connsiteY3" fmla="*/ 154305 h 1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58" h="154304">
                  <a:moveTo>
                    <a:pt x="0" y="0"/>
                  </a:moveTo>
                  <a:lnTo>
                    <a:pt x="36259" y="0"/>
                  </a:lnTo>
                  <a:lnTo>
                    <a:pt x="36259" y="154305"/>
                  </a:lnTo>
                  <a:lnTo>
                    <a:pt x="0" y="1543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6973CEE-FC92-4B6C-9D0E-FE6A2065ABDE}"/>
                </a:ext>
              </a:extLst>
            </p:cNvPr>
            <p:cNvSpPr/>
            <p:nvPr/>
          </p:nvSpPr>
          <p:spPr>
            <a:xfrm>
              <a:off x="1009840" y="616584"/>
              <a:ext cx="119570" cy="154241"/>
            </a:xfrm>
            <a:custGeom>
              <a:avLst/>
              <a:gdLst>
                <a:gd name="connsiteX0" fmla="*/ 0 w 119570"/>
                <a:gd name="connsiteY0" fmla="*/ 0 h 154241"/>
                <a:gd name="connsiteX1" fmla="*/ 42418 w 119570"/>
                <a:gd name="connsiteY1" fmla="*/ 0 h 154241"/>
                <a:gd name="connsiteX2" fmla="*/ 87313 w 119570"/>
                <a:gd name="connsiteY2" fmla="*/ 106934 h 154241"/>
                <a:gd name="connsiteX3" fmla="*/ 87757 w 119570"/>
                <a:gd name="connsiteY3" fmla="*/ 106934 h 154241"/>
                <a:gd name="connsiteX4" fmla="*/ 87757 w 119570"/>
                <a:gd name="connsiteY4" fmla="*/ 0 h 154241"/>
                <a:gd name="connsiteX5" fmla="*/ 119571 w 119570"/>
                <a:gd name="connsiteY5" fmla="*/ 0 h 154241"/>
                <a:gd name="connsiteX6" fmla="*/ 119571 w 119570"/>
                <a:gd name="connsiteY6" fmla="*/ 154242 h 154241"/>
                <a:gd name="connsiteX7" fmla="*/ 76708 w 119570"/>
                <a:gd name="connsiteY7" fmla="*/ 154242 h 154241"/>
                <a:gd name="connsiteX8" fmla="*/ 32258 w 119570"/>
                <a:gd name="connsiteY8" fmla="*/ 42672 h 154241"/>
                <a:gd name="connsiteX9" fmla="*/ 31813 w 119570"/>
                <a:gd name="connsiteY9" fmla="*/ 42672 h 154241"/>
                <a:gd name="connsiteX10" fmla="*/ 31813 w 119570"/>
                <a:gd name="connsiteY10" fmla="*/ 154242 h 154241"/>
                <a:gd name="connsiteX11" fmla="*/ 0 w 119570"/>
                <a:gd name="connsiteY11" fmla="*/ 154242 h 154241"/>
                <a:gd name="connsiteX12" fmla="*/ 0 w 119570"/>
                <a:gd name="connsiteY12" fmla="*/ 0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570" h="154241">
                  <a:moveTo>
                    <a:pt x="0" y="0"/>
                  </a:moveTo>
                  <a:lnTo>
                    <a:pt x="42418" y="0"/>
                  </a:lnTo>
                  <a:lnTo>
                    <a:pt x="87313" y="106934"/>
                  </a:lnTo>
                  <a:lnTo>
                    <a:pt x="87757" y="106934"/>
                  </a:lnTo>
                  <a:lnTo>
                    <a:pt x="87757" y="0"/>
                  </a:lnTo>
                  <a:lnTo>
                    <a:pt x="119571" y="0"/>
                  </a:lnTo>
                  <a:lnTo>
                    <a:pt x="119571" y="154242"/>
                  </a:lnTo>
                  <a:lnTo>
                    <a:pt x="76708" y="154242"/>
                  </a:lnTo>
                  <a:lnTo>
                    <a:pt x="32258" y="42672"/>
                  </a:lnTo>
                  <a:lnTo>
                    <a:pt x="31813" y="42672"/>
                  </a:lnTo>
                  <a:lnTo>
                    <a:pt x="31813" y="154242"/>
                  </a:lnTo>
                  <a:lnTo>
                    <a:pt x="0" y="154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78D8DA-8BA2-4641-8ABD-918E84151EA7}"/>
                </a:ext>
              </a:extLst>
            </p:cNvPr>
            <p:cNvSpPr/>
            <p:nvPr/>
          </p:nvSpPr>
          <p:spPr>
            <a:xfrm>
              <a:off x="1139825" y="616584"/>
              <a:ext cx="103441" cy="154241"/>
            </a:xfrm>
            <a:custGeom>
              <a:avLst/>
              <a:gdLst>
                <a:gd name="connsiteX0" fmla="*/ 33591 w 103441"/>
                <a:gd name="connsiteY0" fmla="*/ 27813 h 154241"/>
                <a:gd name="connsiteX1" fmla="*/ 0 w 103441"/>
                <a:gd name="connsiteY1" fmla="*/ 27813 h 154241"/>
                <a:gd name="connsiteX2" fmla="*/ 0 w 103441"/>
                <a:gd name="connsiteY2" fmla="*/ 0 h 154241"/>
                <a:gd name="connsiteX3" fmla="*/ 103441 w 103441"/>
                <a:gd name="connsiteY3" fmla="*/ 0 h 154241"/>
                <a:gd name="connsiteX4" fmla="*/ 103441 w 103441"/>
                <a:gd name="connsiteY4" fmla="*/ 27813 h 154241"/>
                <a:gd name="connsiteX5" fmla="*/ 69850 w 103441"/>
                <a:gd name="connsiteY5" fmla="*/ 27813 h 154241"/>
                <a:gd name="connsiteX6" fmla="*/ 69850 w 103441"/>
                <a:gd name="connsiteY6" fmla="*/ 154242 h 154241"/>
                <a:gd name="connsiteX7" fmla="*/ 33591 w 103441"/>
                <a:gd name="connsiteY7" fmla="*/ 154242 h 154241"/>
                <a:gd name="connsiteX8" fmla="*/ 33591 w 103441"/>
                <a:gd name="connsiteY8" fmla="*/ 27813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41" h="154241">
                  <a:moveTo>
                    <a:pt x="33591" y="27813"/>
                  </a:moveTo>
                  <a:lnTo>
                    <a:pt x="0" y="27813"/>
                  </a:lnTo>
                  <a:lnTo>
                    <a:pt x="0" y="0"/>
                  </a:lnTo>
                  <a:lnTo>
                    <a:pt x="103441" y="0"/>
                  </a:lnTo>
                  <a:lnTo>
                    <a:pt x="103441" y="27813"/>
                  </a:lnTo>
                  <a:lnTo>
                    <a:pt x="69850" y="27813"/>
                  </a:lnTo>
                  <a:lnTo>
                    <a:pt x="69850" y="154242"/>
                  </a:lnTo>
                  <a:lnTo>
                    <a:pt x="33591" y="154242"/>
                  </a:lnTo>
                  <a:lnTo>
                    <a:pt x="33591" y="2781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67135E-6669-4426-A69A-CB16E44E21CF}"/>
                </a:ext>
              </a:extLst>
            </p:cNvPr>
            <p:cNvSpPr/>
            <p:nvPr/>
          </p:nvSpPr>
          <p:spPr>
            <a:xfrm>
              <a:off x="1241869" y="613918"/>
              <a:ext cx="131063" cy="159575"/>
            </a:xfrm>
            <a:custGeom>
              <a:avLst/>
              <a:gdLst>
                <a:gd name="connsiteX0" fmla="*/ 65405 w 131063"/>
                <a:gd name="connsiteY0" fmla="*/ 159575 h 159575"/>
                <a:gd name="connsiteX1" fmla="*/ 131064 w 131063"/>
                <a:gd name="connsiteY1" fmla="*/ 79820 h 159575"/>
                <a:gd name="connsiteX2" fmla="*/ 65405 w 131063"/>
                <a:gd name="connsiteY2" fmla="*/ 0 h 159575"/>
                <a:gd name="connsiteX3" fmla="*/ 0 w 131063"/>
                <a:gd name="connsiteY3" fmla="*/ 79820 h 159575"/>
                <a:gd name="connsiteX4" fmla="*/ 65405 w 131063"/>
                <a:gd name="connsiteY4" fmla="*/ 159575 h 159575"/>
                <a:gd name="connsiteX5" fmla="*/ 65405 w 131063"/>
                <a:gd name="connsiteY5" fmla="*/ 26225 h 159575"/>
                <a:gd name="connsiteX6" fmla="*/ 93916 w 131063"/>
                <a:gd name="connsiteY6" fmla="*/ 79946 h 159575"/>
                <a:gd name="connsiteX7" fmla="*/ 65405 w 131063"/>
                <a:gd name="connsiteY7" fmla="*/ 133604 h 159575"/>
                <a:gd name="connsiteX8" fmla="*/ 37084 w 131063"/>
                <a:gd name="connsiteY8" fmla="*/ 79946 h 159575"/>
                <a:gd name="connsiteX9" fmla="*/ 65405 w 131063"/>
                <a:gd name="connsiteY9" fmla="*/ 26099 h 15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063" h="159575">
                  <a:moveTo>
                    <a:pt x="65405" y="159575"/>
                  </a:moveTo>
                  <a:cubicBezTo>
                    <a:pt x="109855" y="159575"/>
                    <a:pt x="131064" y="125095"/>
                    <a:pt x="131064" y="79820"/>
                  </a:cubicBezTo>
                  <a:cubicBezTo>
                    <a:pt x="131064" y="34544"/>
                    <a:pt x="109855" y="0"/>
                    <a:pt x="65405" y="0"/>
                  </a:cubicBezTo>
                  <a:cubicBezTo>
                    <a:pt x="20955" y="0"/>
                    <a:pt x="0" y="34481"/>
                    <a:pt x="0" y="79820"/>
                  </a:cubicBezTo>
                  <a:cubicBezTo>
                    <a:pt x="0" y="125158"/>
                    <a:pt x="20955" y="159575"/>
                    <a:pt x="65405" y="159575"/>
                  </a:cubicBezTo>
                  <a:close/>
                  <a:moveTo>
                    <a:pt x="65405" y="26225"/>
                  </a:moveTo>
                  <a:cubicBezTo>
                    <a:pt x="86423" y="26225"/>
                    <a:pt x="93916" y="50292"/>
                    <a:pt x="93916" y="79946"/>
                  </a:cubicBezTo>
                  <a:cubicBezTo>
                    <a:pt x="93916" y="109601"/>
                    <a:pt x="86423" y="133604"/>
                    <a:pt x="65405" y="133604"/>
                  </a:cubicBezTo>
                  <a:cubicBezTo>
                    <a:pt x="44386" y="133604"/>
                    <a:pt x="37084" y="109538"/>
                    <a:pt x="37084" y="79946"/>
                  </a:cubicBezTo>
                  <a:cubicBezTo>
                    <a:pt x="37084" y="50356"/>
                    <a:pt x="44386" y="26099"/>
                    <a:pt x="65405" y="2609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3C19E5-20B1-4CD4-A7C0-744857245C4F}"/>
                </a:ext>
              </a:extLst>
            </p:cNvPr>
            <p:cNvSpPr/>
            <p:nvPr/>
          </p:nvSpPr>
          <p:spPr>
            <a:xfrm>
              <a:off x="1412049" y="616584"/>
              <a:ext cx="103441" cy="154241"/>
            </a:xfrm>
            <a:custGeom>
              <a:avLst/>
              <a:gdLst>
                <a:gd name="connsiteX0" fmla="*/ 33592 w 103441"/>
                <a:gd name="connsiteY0" fmla="*/ 27813 h 154241"/>
                <a:gd name="connsiteX1" fmla="*/ 0 w 103441"/>
                <a:gd name="connsiteY1" fmla="*/ 27813 h 154241"/>
                <a:gd name="connsiteX2" fmla="*/ 0 w 103441"/>
                <a:gd name="connsiteY2" fmla="*/ 0 h 154241"/>
                <a:gd name="connsiteX3" fmla="*/ 103442 w 103441"/>
                <a:gd name="connsiteY3" fmla="*/ 0 h 154241"/>
                <a:gd name="connsiteX4" fmla="*/ 103442 w 103441"/>
                <a:gd name="connsiteY4" fmla="*/ 27813 h 154241"/>
                <a:gd name="connsiteX5" fmla="*/ 69850 w 103441"/>
                <a:gd name="connsiteY5" fmla="*/ 27813 h 154241"/>
                <a:gd name="connsiteX6" fmla="*/ 69850 w 103441"/>
                <a:gd name="connsiteY6" fmla="*/ 154242 h 154241"/>
                <a:gd name="connsiteX7" fmla="*/ 33592 w 103441"/>
                <a:gd name="connsiteY7" fmla="*/ 154242 h 154241"/>
                <a:gd name="connsiteX8" fmla="*/ 33592 w 103441"/>
                <a:gd name="connsiteY8" fmla="*/ 27813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41" h="154241">
                  <a:moveTo>
                    <a:pt x="33592" y="27813"/>
                  </a:moveTo>
                  <a:lnTo>
                    <a:pt x="0" y="27813"/>
                  </a:lnTo>
                  <a:lnTo>
                    <a:pt x="0" y="0"/>
                  </a:lnTo>
                  <a:lnTo>
                    <a:pt x="103442" y="0"/>
                  </a:lnTo>
                  <a:lnTo>
                    <a:pt x="103442" y="27813"/>
                  </a:lnTo>
                  <a:lnTo>
                    <a:pt x="69850" y="27813"/>
                  </a:lnTo>
                  <a:lnTo>
                    <a:pt x="69850" y="154242"/>
                  </a:lnTo>
                  <a:lnTo>
                    <a:pt x="33592" y="154242"/>
                  </a:lnTo>
                  <a:lnTo>
                    <a:pt x="33592" y="2781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646A08-215B-44A4-BB47-5CB5455EE61E}"/>
                </a:ext>
              </a:extLst>
            </p:cNvPr>
            <p:cNvSpPr/>
            <p:nvPr/>
          </p:nvSpPr>
          <p:spPr>
            <a:xfrm>
              <a:off x="1526032" y="616584"/>
              <a:ext cx="110108" cy="154241"/>
            </a:xfrm>
            <a:custGeom>
              <a:avLst/>
              <a:gdLst>
                <a:gd name="connsiteX0" fmla="*/ 73850 w 110108"/>
                <a:gd name="connsiteY0" fmla="*/ 90170 h 154241"/>
                <a:gd name="connsiteX1" fmla="*/ 36258 w 110108"/>
                <a:gd name="connsiteY1" fmla="*/ 90170 h 154241"/>
                <a:gd name="connsiteX2" fmla="*/ 36258 w 110108"/>
                <a:gd name="connsiteY2" fmla="*/ 154242 h 154241"/>
                <a:gd name="connsiteX3" fmla="*/ 0 w 110108"/>
                <a:gd name="connsiteY3" fmla="*/ 154242 h 154241"/>
                <a:gd name="connsiteX4" fmla="*/ 0 w 110108"/>
                <a:gd name="connsiteY4" fmla="*/ 0 h 154241"/>
                <a:gd name="connsiteX5" fmla="*/ 36258 w 110108"/>
                <a:gd name="connsiteY5" fmla="*/ 0 h 154241"/>
                <a:gd name="connsiteX6" fmla="*/ 36258 w 110108"/>
                <a:gd name="connsiteY6" fmla="*/ 61404 h 154241"/>
                <a:gd name="connsiteX7" fmla="*/ 73850 w 110108"/>
                <a:gd name="connsiteY7" fmla="*/ 61404 h 154241"/>
                <a:gd name="connsiteX8" fmla="*/ 73850 w 110108"/>
                <a:gd name="connsiteY8" fmla="*/ 0 h 154241"/>
                <a:gd name="connsiteX9" fmla="*/ 110109 w 110108"/>
                <a:gd name="connsiteY9" fmla="*/ 0 h 154241"/>
                <a:gd name="connsiteX10" fmla="*/ 110109 w 110108"/>
                <a:gd name="connsiteY10" fmla="*/ 154242 h 154241"/>
                <a:gd name="connsiteX11" fmla="*/ 73850 w 110108"/>
                <a:gd name="connsiteY11" fmla="*/ 154242 h 154241"/>
                <a:gd name="connsiteX12" fmla="*/ 73850 w 110108"/>
                <a:gd name="connsiteY12" fmla="*/ 90170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108" h="154241">
                  <a:moveTo>
                    <a:pt x="73850" y="90170"/>
                  </a:moveTo>
                  <a:lnTo>
                    <a:pt x="36258" y="90170"/>
                  </a:lnTo>
                  <a:lnTo>
                    <a:pt x="36258" y="154242"/>
                  </a:lnTo>
                  <a:lnTo>
                    <a:pt x="0" y="154242"/>
                  </a:lnTo>
                  <a:lnTo>
                    <a:pt x="0" y="0"/>
                  </a:lnTo>
                  <a:lnTo>
                    <a:pt x="36258" y="0"/>
                  </a:lnTo>
                  <a:lnTo>
                    <a:pt x="36258" y="61404"/>
                  </a:lnTo>
                  <a:lnTo>
                    <a:pt x="73850" y="61404"/>
                  </a:lnTo>
                  <a:lnTo>
                    <a:pt x="73850" y="0"/>
                  </a:lnTo>
                  <a:lnTo>
                    <a:pt x="110109" y="0"/>
                  </a:lnTo>
                  <a:lnTo>
                    <a:pt x="110109" y="154242"/>
                  </a:lnTo>
                  <a:lnTo>
                    <a:pt x="73850" y="154242"/>
                  </a:lnTo>
                  <a:lnTo>
                    <a:pt x="73850" y="90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0F4EC-CE57-471F-A34E-72345A947B57}"/>
                </a:ext>
              </a:extLst>
            </p:cNvPr>
            <p:cNvSpPr/>
            <p:nvPr/>
          </p:nvSpPr>
          <p:spPr>
            <a:xfrm>
              <a:off x="1660588" y="616584"/>
              <a:ext cx="91694" cy="154241"/>
            </a:xfrm>
            <a:custGeom>
              <a:avLst/>
              <a:gdLst>
                <a:gd name="connsiteX0" fmla="*/ 0 w 91694"/>
                <a:gd name="connsiteY0" fmla="*/ 0 h 154241"/>
                <a:gd name="connsiteX1" fmla="*/ 89090 w 91694"/>
                <a:gd name="connsiteY1" fmla="*/ 0 h 154241"/>
                <a:gd name="connsiteX2" fmla="*/ 89090 w 91694"/>
                <a:gd name="connsiteY2" fmla="*/ 26924 h 154241"/>
                <a:gd name="connsiteX3" fmla="*/ 34925 w 91694"/>
                <a:gd name="connsiteY3" fmla="*/ 26924 h 154241"/>
                <a:gd name="connsiteX4" fmla="*/ 34925 w 91694"/>
                <a:gd name="connsiteY4" fmla="*/ 61468 h 154241"/>
                <a:gd name="connsiteX5" fmla="*/ 86423 w 91694"/>
                <a:gd name="connsiteY5" fmla="*/ 61468 h 154241"/>
                <a:gd name="connsiteX6" fmla="*/ 86423 w 91694"/>
                <a:gd name="connsiteY6" fmla="*/ 88392 h 154241"/>
                <a:gd name="connsiteX7" fmla="*/ 34925 w 91694"/>
                <a:gd name="connsiteY7" fmla="*/ 88392 h 154241"/>
                <a:gd name="connsiteX8" fmla="*/ 34925 w 91694"/>
                <a:gd name="connsiteY8" fmla="*/ 127318 h 154241"/>
                <a:gd name="connsiteX9" fmla="*/ 91694 w 91694"/>
                <a:gd name="connsiteY9" fmla="*/ 127318 h 154241"/>
                <a:gd name="connsiteX10" fmla="*/ 91694 w 91694"/>
                <a:gd name="connsiteY10" fmla="*/ 154242 h 154241"/>
                <a:gd name="connsiteX11" fmla="*/ 0 w 91694"/>
                <a:gd name="connsiteY11" fmla="*/ 154242 h 154241"/>
                <a:gd name="connsiteX12" fmla="*/ 0 w 91694"/>
                <a:gd name="connsiteY12" fmla="*/ 0 h 15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694" h="154241">
                  <a:moveTo>
                    <a:pt x="0" y="0"/>
                  </a:moveTo>
                  <a:lnTo>
                    <a:pt x="89090" y="0"/>
                  </a:lnTo>
                  <a:lnTo>
                    <a:pt x="89090" y="26924"/>
                  </a:lnTo>
                  <a:lnTo>
                    <a:pt x="34925" y="26924"/>
                  </a:lnTo>
                  <a:lnTo>
                    <a:pt x="34925" y="61468"/>
                  </a:lnTo>
                  <a:lnTo>
                    <a:pt x="86423" y="61468"/>
                  </a:lnTo>
                  <a:lnTo>
                    <a:pt x="86423" y="88392"/>
                  </a:lnTo>
                  <a:lnTo>
                    <a:pt x="34925" y="88392"/>
                  </a:lnTo>
                  <a:lnTo>
                    <a:pt x="34925" y="127318"/>
                  </a:lnTo>
                  <a:lnTo>
                    <a:pt x="91694" y="127318"/>
                  </a:lnTo>
                  <a:lnTo>
                    <a:pt x="91694" y="154242"/>
                  </a:lnTo>
                  <a:lnTo>
                    <a:pt x="0" y="154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BA6FA3-DECE-4625-A17D-52155DE4CFFD}"/>
                </a:ext>
              </a:extLst>
            </p:cNvPr>
            <p:cNvSpPr/>
            <p:nvPr/>
          </p:nvSpPr>
          <p:spPr>
            <a:xfrm>
              <a:off x="2174494" y="640016"/>
              <a:ext cx="49529" cy="54546"/>
            </a:xfrm>
            <a:custGeom>
              <a:avLst/>
              <a:gdLst>
                <a:gd name="connsiteX0" fmla="*/ 0 w 49529"/>
                <a:gd name="connsiteY0" fmla="*/ 16764 h 54546"/>
                <a:gd name="connsiteX1" fmla="*/ 49530 w 49529"/>
                <a:gd name="connsiteY1" fmla="*/ 54546 h 54546"/>
                <a:gd name="connsiteX2" fmla="*/ 49530 w 49529"/>
                <a:gd name="connsiteY2" fmla="*/ 7175 h 54546"/>
                <a:gd name="connsiteX3" fmla="*/ 20574 w 49529"/>
                <a:gd name="connsiteY3" fmla="*/ 0 h 54546"/>
                <a:gd name="connsiteX4" fmla="*/ 0 w 49529"/>
                <a:gd name="connsiteY4" fmla="*/ 16764 h 5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9" h="54546">
                  <a:moveTo>
                    <a:pt x="0" y="16764"/>
                  </a:moveTo>
                  <a:cubicBezTo>
                    <a:pt x="0" y="37147"/>
                    <a:pt x="31750" y="35814"/>
                    <a:pt x="49530" y="54546"/>
                  </a:cubicBezTo>
                  <a:lnTo>
                    <a:pt x="49530" y="7175"/>
                  </a:lnTo>
                  <a:cubicBezTo>
                    <a:pt x="40473" y="2820"/>
                    <a:pt x="30616" y="377"/>
                    <a:pt x="20574" y="0"/>
                  </a:cubicBezTo>
                  <a:cubicBezTo>
                    <a:pt x="8826" y="0"/>
                    <a:pt x="0" y="5271"/>
                    <a:pt x="0" y="16764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D6D3085-204B-427E-B63A-1D8A09400313}"/>
                </a:ext>
              </a:extLst>
            </p:cNvPr>
            <p:cNvSpPr/>
            <p:nvPr/>
          </p:nvSpPr>
          <p:spPr>
            <a:xfrm>
              <a:off x="1804797" y="365315"/>
              <a:ext cx="419100" cy="662114"/>
            </a:xfrm>
            <a:custGeom>
              <a:avLst/>
              <a:gdLst>
                <a:gd name="connsiteX0" fmla="*/ 385953 w 419100"/>
                <a:gd name="connsiteY0" fmla="*/ 248603 h 662114"/>
                <a:gd name="connsiteX1" fmla="*/ 419100 w 419100"/>
                <a:gd name="connsiteY1" fmla="*/ 253238 h 662114"/>
                <a:gd name="connsiteX2" fmla="*/ 419100 w 419100"/>
                <a:gd name="connsiteY2" fmla="*/ 0 h 662114"/>
                <a:gd name="connsiteX3" fmla="*/ 0 w 419100"/>
                <a:gd name="connsiteY3" fmla="*/ 152400 h 662114"/>
                <a:gd name="connsiteX4" fmla="*/ 0 w 419100"/>
                <a:gd name="connsiteY4" fmla="*/ 509715 h 662114"/>
                <a:gd name="connsiteX5" fmla="*/ 419100 w 419100"/>
                <a:gd name="connsiteY5" fmla="*/ 662115 h 662114"/>
                <a:gd name="connsiteX6" fmla="*/ 419100 w 419100"/>
                <a:gd name="connsiteY6" fmla="*/ 391668 h 662114"/>
                <a:gd name="connsiteX7" fmla="*/ 376428 w 419100"/>
                <a:gd name="connsiteY7" fmla="*/ 408178 h 662114"/>
                <a:gd name="connsiteX8" fmla="*/ 334899 w 419100"/>
                <a:gd name="connsiteY8" fmla="*/ 401828 h 662114"/>
                <a:gd name="connsiteX9" fmla="*/ 336867 w 419100"/>
                <a:gd name="connsiteY9" fmla="*/ 371793 h 662114"/>
                <a:gd name="connsiteX10" fmla="*/ 370713 w 419100"/>
                <a:gd name="connsiteY10" fmla="*/ 381254 h 662114"/>
                <a:gd name="connsiteX11" fmla="*/ 393255 w 419100"/>
                <a:gd name="connsiteY11" fmla="*/ 362966 h 662114"/>
                <a:gd name="connsiteX12" fmla="*/ 332486 w 419100"/>
                <a:gd name="connsiteY12" fmla="*/ 292672 h 662114"/>
                <a:gd name="connsiteX13" fmla="*/ 385953 w 419100"/>
                <a:gd name="connsiteY13" fmla="*/ 248603 h 662114"/>
                <a:gd name="connsiteX14" fmla="*/ 178943 w 419100"/>
                <a:gd name="connsiteY14" fmla="*/ 405130 h 662114"/>
                <a:gd name="connsiteX15" fmla="*/ 136080 w 419100"/>
                <a:gd name="connsiteY15" fmla="*/ 405130 h 662114"/>
                <a:gd name="connsiteX16" fmla="*/ 91630 w 419100"/>
                <a:gd name="connsiteY16" fmla="*/ 293561 h 662114"/>
                <a:gd name="connsiteX17" fmla="*/ 91186 w 419100"/>
                <a:gd name="connsiteY17" fmla="*/ 293561 h 662114"/>
                <a:gd name="connsiteX18" fmla="*/ 91186 w 419100"/>
                <a:gd name="connsiteY18" fmla="*/ 405130 h 662114"/>
                <a:gd name="connsiteX19" fmla="*/ 59436 w 419100"/>
                <a:gd name="connsiteY19" fmla="*/ 405130 h 662114"/>
                <a:gd name="connsiteX20" fmla="*/ 59436 w 419100"/>
                <a:gd name="connsiteY20" fmla="*/ 250635 h 662114"/>
                <a:gd name="connsiteX21" fmla="*/ 101854 w 419100"/>
                <a:gd name="connsiteY21" fmla="*/ 250635 h 662114"/>
                <a:gd name="connsiteX22" fmla="*/ 146748 w 419100"/>
                <a:gd name="connsiteY22" fmla="*/ 357632 h 662114"/>
                <a:gd name="connsiteX23" fmla="*/ 147193 w 419100"/>
                <a:gd name="connsiteY23" fmla="*/ 357632 h 662114"/>
                <a:gd name="connsiteX24" fmla="*/ 147193 w 419100"/>
                <a:gd name="connsiteY24" fmla="*/ 250635 h 662114"/>
                <a:gd name="connsiteX25" fmla="*/ 178943 w 419100"/>
                <a:gd name="connsiteY25" fmla="*/ 250635 h 662114"/>
                <a:gd name="connsiteX26" fmla="*/ 316801 w 419100"/>
                <a:gd name="connsiteY26" fmla="*/ 405511 h 662114"/>
                <a:gd name="connsiteX27" fmla="*/ 280607 w 419100"/>
                <a:gd name="connsiteY27" fmla="*/ 405511 h 662114"/>
                <a:gd name="connsiteX28" fmla="*/ 280607 w 419100"/>
                <a:gd name="connsiteY28" fmla="*/ 341440 h 662114"/>
                <a:gd name="connsiteX29" fmla="*/ 243014 w 419100"/>
                <a:gd name="connsiteY29" fmla="*/ 341440 h 662114"/>
                <a:gd name="connsiteX30" fmla="*/ 243014 w 419100"/>
                <a:gd name="connsiteY30" fmla="*/ 405511 h 662114"/>
                <a:gd name="connsiteX31" fmla="*/ 206883 w 419100"/>
                <a:gd name="connsiteY31" fmla="*/ 405511 h 662114"/>
                <a:gd name="connsiteX32" fmla="*/ 206883 w 419100"/>
                <a:gd name="connsiteY32" fmla="*/ 251270 h 662114"/>
                <a:gd name="connsiteX33" fmla="*/ 243142 w 419100"/>
                <a:gd name="connsiteY33" fmla="*/ 251270 h 662114"/>
                <a:gd name="connsiteX34" fmla="*/ 243142 w 419100"/>
                <a:gd name="connsiteY34" fmla="*/ 312674 h 662114"/>
                <a:gd name="connsiteX35" fmla="*/ 280733 w 419100"/>
                <a:gd name="connsiteY35" fmla="*/ 312674 h 662114"/>
                <a:gd name="connsiteX36" fmla="*/ 280733 w 419100"/>
                <a:gd name="connsiteY36" fmla="*/ 251270 h 662114"/>
                <a:gd name="connsiteX37" fmla="*/ 316929 w 419100"/>
                <a:gd name="connsiteY37" fmla="*/ 251270 h 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9100" h="662114">
                  <a:moveTo>
                    <a:pt x="385953" y="248603"/>
                  </a:moveTo>
                  <a:cubicBezTo>
                    <a:pt x="397152" y="248764"/>
                    <a:pt x="408287" y="250321"/>
                    <a:pt x="419100" y="253238"/>
                  </a:cubicBezTo>
                  <a:lnTo>
                    <a:pt x="419100" y="0"/>
                  </a:lnTo>
                  <a:lnTo>
                    <a:pt x="0" y="152400"/>
                  </a:lnTo>
                  <a:lnTo>
                    <a:pt x="0" y="509715"/>
                  </a:lnTo>
                  <a:lnTo>
                    <a:pt x="419100" y="662115"/>
                  </a:lnTo>
                  <a:lnTo>
                    <a:pt x="419100" y="391668"/>
                  </a:lnTo>
                  <a:cubicBezTo>
                    <a:pt x="407826" y="402920"/>
                    <a:pt x="392339" y="408912"/>
                    <a:pt x="376428" y="408178"/>
                  </a:cubicBezTo>
                  <a:cubicBezTo>
                    <a:pt x="362354" y="408039"/>
                    <a:pt x="348371" y="405901"/>
                    <a:pt x="334899" y="401828"/>
                  </a:cubicBezTo>
                  <a:lnTo>
                    <a:pt x="336867" y="371793"/>
                  </a:lnTo>
                  <a:cubicBezTo>
                    <a:pt x="347726" y="375984"/>
                    <a:pt x="357188" y="381254"/>
                    <a:pt x="370713" y="381254"/>
                  </a:cubicBezTo>
                  <a:cubicBezTo>
                    <a:pt x="382207" y="381254"/>
                    <a:pt x="393255" y="375539"/>
                    <a:pt x="393255" y="362966"/>
                  </a:cubicBezTo>
                  <a:cubicBezTo>
                    <a:pt x="393255" y="333121"/>
                    <a:pt x="332486" y="347663"/>
                    <a:pt x="332486" y="292672"/>
                  </a:cubicBezTo>
                  <a:cubicBezTo>
                    <a:pt x="332613" y="287973"/>
                    <a:pt x="334327" y="248603"/>
                    <a:pt x="385953" y="248603"/>
                  </a:cubicBezTo>
                  <a:close/>
                  <a:moveTo>
                    <a:pt x="178943" y="405130"/>
                  </a:moveTo>
                  <a:lnTo>
                    <a:pt x="136080" y="405130"/>
                  </a:lnTo>
                  <a:lnTo>
                    <a:pt x="91630" y="293561"/>
                  </a:lnTo>
                  <a:lnTo>
                    <a:pt x="91186" y="293561"/>
                  </a:lnTo>
                  <a:lnTo>
                    <a:pt x="91186" y="405130"/>
                  </a:lnTo>
                  <a:lnTo>
                    <a:pt x="59436" y="405130"/>
                  </a:lnTo>
                  <a:lnTo>
                    <a:pt x="59436" y="250635"/>
                  </a:lnTo>
                  <a:lnTo>
                    <a:pt x="101854" y="250635"/>
                  </a:lnTo>
                  <a:lnTo>
                    <a:pt x="146748" y="357632"/>
                  </a:lnTo>
                  <a:lnTo>
                    <a:pt x="147193" y="357632"/>
                  </a:lnTo>
                  <a:lnTo>
                    <a:pt x="147193" y="250635"/>
                  </a:lnTo>
                  <a:lnTo>
                    <a:pt x="178943" y="250635"/>
                  </a:lnTo>
                  <a:close/>
                  <a:moveTo>
                    <a:pt x="316801" y="405511"/>
                  </a:moveTo>
                  <a:lnTo>
                    <a:pt x="280607" y="405511"/>
                  </a:lnTo>
                  <a:lnTo>
                    <a:pt x="280607" y="341440"/>
                  </a:lnTo>
                  <a:lnTo>
                    <a:pt x="243014" y="341440"/>
                  </a:lnTo>
                  <a:lnTo>
                    <a:pt x="243014" y="405511"/>
                  </a:lnTo>
                  <a:lnTo>
                    <a:pt x="206883" y="405511"/>
                  </a:lnTo>
                  <a:lnTo>
                    <a:pt x="206883" y="251270"/>
                  </a:lnTo>
                  <a:lnTo>
                    <a:pt x="243142" y="251270"/>
                  </a:lnTo>
                  <a:lnTo>
                    <a:pt x="243142" y="312674"/>
                  </a:lnTo>
                  <a:lnTo>
                    <a:pt x="280733" y="312674"/>
                  </a:lnTo>
                  <a:lnTo>
                    <a:pt x="280733" y="251270"/>
                  </a:lnTo>
                  <a:lnTo>
                    <a:pt x="316929" y="2512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0" name="Freeform: Shape 32">
            <a:extLst>
              <a:ext uri="{FF2B5EF4-FFF2-40B4-BE49-F238E27FC236}">
                <a16:creationId xmlns:a16="http://schemas.microsoft.com/office/drawing/2014/main" id="{393B4BEA-0692-5E45-A6C6-F79185C9E813}"/>
              </a:ext>
            </a:extLst>
          </p:cNvPr>
          <p:cNvSpPr>
            <a:spLocks noChangeAspect="1"/>
          </p:cNvSpPr>
          <p:nvPr userDrawn="1"/>
        </p:nvSpPr>
        <p:spPr>
          <a:xfrm>
            <a:off x="10829086" y="476250"/>
            <a:ext cx="893586" cy="360000"/>
          </a:xfrm>
          <a:custGeom>
            <a:avLst/>
            <a:gdLst>
              <a:gd name="connsiteX0" fmla="*/ 804228 w 804227"/>
              <a:gd name="connsiteY0" fmla="*/ 0 h 323850"/>
              <a:gd name="connsiteX1" fmla="*/ 0 w 804227"/>
              <a:gd name="connsiteY1" fmla="*/ 0 h 323850"/>
              <a:gd name="connsiteX2" fmla="*/ 0 w 804227"/>
              <a:gd name="connsiteY2" fmla="*/ 323850 h 323850"/>
              <a:gd name="connsiteX3" fmla="*/ 804228 w 804227"/>
              <a:gd name="connsiteY3" fmla="*/ 323850 h 323850"/>
              <a:gd name="connsiteX4" fmla="*/ 323342 w 804227"/>
              <a:gd name="connsiteY4" fmla="*/ 31306 h 323850"/>
              <a:gd name="connsiteX5" fmla="*/ 267843 w 804227"/>
              <a:gd name="connsiteY5" fmla="*/ 291973 h 323850"/>
              <a:gd name="connsiteX6" fmla="*/ 180722 w 804227"/>
              <a:gd name="connsiteY6" fmla="*/ 291973 h 323850"/>
              <a:gd name="connsiteX7" fmla="*/ 125921 w 804227"/>
              <a:gd name="connsiteY7" fmla="*/ 111570 h 323850"/>
              <a:gd name="connsiteX8" fmla="*/ 125222 w 804227"/>
              <a:gd name="connsiteY8" fmla="*/ 111570 h 323850"/>
              <a:gd name="connsiteX9" fmla="*/ 88773 w 804227"/>
              <a:gd name="connsiteY9" fmla="*/ 291973 h 323850"/>
              <a:gd name="connsiteX10" fmla="*/ 22670 w 804227"/>
              <a:gd name="connsiteY10" fmla="*/ 291973 h 323850"/>
              <a:gd name="connsiteX11" fmla="*/ 78677 w 804227"/>
              <a:gd name="connsiteY11" fmla="*/ 31306 h 323850"/>
              <a:gd name="connsiteX12" fmla="*/ 166053 w 804227"/>
              <a:gd name="connsiteY12" fmla="*/ 31306 h 323850"/>
              <a:gd name="connsiteX13" fmla="*/ 219773 w 804227"/>
              <a:gd name="connsiteY13" fmla="*/ 212027 h 323850"/>
              <a:gd name="connsiteX14" fmla="*/ 220472 w 804227"/>
              <a:gd name="connsiteY14" fmla="*/ 212027 h 323850"/>
              <a:gd name="connsiteX15" fmla="*/ 257302 w 804227"/>
              <a:gd name="connsiteY15" fmla="*/ 31306 h 323850"/>
              <a:gd name="connsiteX16" fmla="*/ 572516 w 804227"/>
              <a:gd name="connsiteY16" fmla="*/ 31306 h 323850"/>
              <a:gd name="connsiteX17" fmla="*/ 518096 w 804227"/>
              <a:gd name="connsiteY17" fmla="*/ 291973 h 323850"/>
              <a:gd name="connsiteX18" fmla="*/ 448246 w 804227"/>
              <a:gd name="connsiteY18" fmla="*/ 291973 h 323850"/>
              <a:gd name="connsiteX19" fmla="*/ 471551 w 804227"/>
              <a:gd name="connsiteY19" fmla="*/ 180277 h 323850"/>
              <a:gd name="connsiteX20" fmla="*/ 388557 w 804227"/>
              <a:gd name="connsiteY20" fmla="*/ 180277 h 323850"/>
              <a:gd name="connsiteX21" fmla="*/ 365252 w 804227"/>
              <a:gd name="connsiteY21" fmla="*/ 291973 h 323850"/>
              <a:gd name="connsiteX22" fmla="*/ 295402 w 804227"/>
              <a:gd name="connsiteY22" fmla="*/ 291973 h 323850"/>
              <a:gd name="connsiteX23" fmla="*/ 349821 w 804227"/>
              <a:gd name="connsiteY23" fmla="*/ 31306 h 323850"/>
              <a:gd name="connsiteX24" fmla="*/ 419989 w 804227"/>
              <a:gd name="connsiteY24" fmla="*/ 31306 h 323850"/>
              <a:gd name="connsiteX25" fmla="*/ 399352 w 804227"/>
              <a:gd name="connsiteY25" fmla="*/ 131000 h 323850"/>
              <a:gd name="connsiteX26" fmla="*/ 482283 w 804227"/>
              <a:gd name="connsiteY26" fmla="*/ 131000 h 323850"/>
              <a:gd name="connsiteX27" fmla="*/ 502920 w 804227"/>
              <a:gd name="connsiteY27" fmla="*/ 31306 h 323850"/>
              <a:gd name="connsiteX28" fmla="*/ 774129 w 804227"/>
              <a:gd name="connsiteY28" fmla="*/ 38354 h 323850"/>
              <a:gd name="connsiteX29" fmla="*/ 757174 w 804227"/>
              <a:gd name="connsiteY29" fmla="*/ 90297 h 323850"/>
              <a:gd name="connsiteX30" fmla="*/ 699389 w 804227"/>
              <a:gd name="connsiteY30" fmla="*/ 78359 h 323850"/>
              <a:gd name="connsiteX31" fmla="*/ 649097 w 804227"/>
              <a:gd name="connsiteY31" fmla="*/ 103378 h 323850"/>
              <a:gd name="connsiteX32" fmla="*/ 750697 w 804227"/>
              <a:gd name="connsiteY32" fmla="*/ 205677 h 323850"/>
              <a:gd name="connsiteX33" fmla="*/ 622681 w 804227"/>
              <a:gd name="connsiteY33" fmla="*/ 296482 h 323850"/>
              <a:gd name="connsiteX34" fmla="*/ 541655 w 804227"/>
              <a:gd name="connsiteY34" fmla="*/ 282956 h 323850"/>
              <a:gd name="connsiteX35" fmla="*/ 558165 w 804227"/>
              <a:gd name="connsiteY35" fmla="*/ 229934 h 323850"/>
              <a:gd name="connsiteX36" fmla="*/ 622681 w 804227"/>
              <a:gd name="connsiteY36" fmla="*/ 244920 h 323850"/>
              <a:gd name="connsiteX37" fmla="*/ 678625 w 804227"/>
              <a:gd name="connsiteY37" fmla="*/ 213868 h 323850"/>
              <a:gd name="connsiteX38" fmla="*/ 577025 w 804227"/>
              <a:gd name="connsiteY38" fmla="*/ 114236 h 323850"/>
              <a:gd name="connsiteX39" fmla="*/ 693801 w 804227"/>
              <a:gd name="connsiteY39" fmla="*/ 26797 h 323850"/>
              <a:gd name="connsiteX40" fmla="*/ 774129 w 804227"/>
              <a:gd name="connsiteY40" fmla="*/ 3835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04227" h="323850">
                <a:moveTo>
                  <a:pt x="804228" y="0"/>
                </a:moveTo>
                <a:lnTo>
                  <a:pt x="0" y="0"/>
                </a:lnTo>
                <a:lnTo>
                  <a:pt x="0" y="323850"/>
                </a:lnTo>
                <a:lnTo>
                  <a:pt x="804228" y="323850"/>
                </a:lnTo>
                <a:close/>
                <a:moveTo>
                  <a:pt x="323342" y="31306"/>
                </a:moveTo>
                <a:lnTo>
                  <a:pt x="267843" y="291973"/>
                </a:lnTo>
                <a:lnTo>
                  <a:pt x="180722" y="291973"/>
                </a:lnTo>
                <a:lnTo>
                  <a:pt x="125921" y="111570"/>
                </a:lnTo>
                <a:lnTo>
                  <a:pt x="125222" y="111570"/>
                </a:lnTo>
                <a:lnTo>
                  <a:pt x="88773" y="291973"/>
                </a:lnTo>
                <a:lnTo>
                  <a:pt x="22670" y="291973"/>
                </a:lnTo>
                <a:lnTo>
                  <a:pt x="78677" y="31306"/>
                </a:lnTo>
                <a:lnTo>
                  <a:pt x="166053" y="31306"/>
                </a:lnTo>
                <a:lnTo>
                  <a:pt x="219773" y="212027"/>
                </a:lnTo>
                <a:lnTo>
                  <a:pt x="220472" y="212027"/>
                </a:lnTo>
                <a:lnTo>
                  <a:pt x="257302" y="31306"/>
                </a:lnTo>
                <a:close/>
                <a:moveTo>
                  <a:pt x="572516" y="31306"/>
                </a:moveTo>
                <a:lnTo>
                  <a:pt x="518096" y="291973"/>
                </a:lnTo>
                <a:lnTo>
                  <a:pt x="448246" y="291973"/>
                </a:lnTo>
                <a:lnTo>
                  <a:pt x="471551" y="180277"/>
                </a:lnTo>
                <a:lnTo>
                  <a:pt x="388557" y="180277"/>
                </a:lnTo>
                <a:lnTo>
                  <a:pt x="365252" y="291973"/>
                </a:lnTo>
                <a:lnTo>
                  <a:pt x="295402" y="291973"/>
                </a:lnTo>
                <a:lnTo>
                  <a:pt x="349821" y="31306"/>
                </a:lnTo>
                <a:lnTo>
                  <a:pt x="419989" y="31306"/>
                </a:lnTo>
                <a:lnTo>
                  <a:pt x="399352" y="131000"/>
                </a:lnTo>
                <a:lnTo>
                  <a:pt x="482283" y="131000"/>
                </a:lnTo>
                <a:lnTo>
                  <a:pt x="502920" y="31306"/>
                </a:lnTo>
                <a:close/>
                <a:moveTo>
                  <a:pt x="774129" y="38354"/>
                </a:moveTo>
                <a:lnTo>
                  <a:pt x="757174" y="90297"/>
                </a:lnTo>
                <a:cubicBezTo>
                  <a:pt x="739057" y="82015"/>
                  <a:pt x="719304" y="77934"/>
                  <a:pt x="699389" y="78359"/>
                </a:cubicBezTo>
                <a:cubicBezTo>
                  <a:pt x="671640" y="78359"/>
                  <a:pt x="649097" y="82423"/>
                  <a:pt x="649097" y="103378"/>
                </a:cubicBezTo>
                <a:cubicBezTo>
                  <a:pt x="649097" y="140335"/>
                  <a:pt x="750697" y="126556"/>
                  <a:pt x="750697" y="205677"/>
                </a:cubicBezTo>
                <a:cubicBezTo>
                  <a:pt x="750697" y="277749"/>
                  <a:pt x="683514" y="296482"/>
                  <a:pt x="622681" y="296482"/>
                </a:cubicBezTo>
                <a:cubicBezTo>
                  <a:pt x="595172" y="295793"/>
                  <a:pt x="567896" y="291240"/>
                  <a:pt x="541655" y="282956"/>
                </a:cubicBezTo>
                <a:lnTo>
                  <a:pt x="558165" y="229934"/>
                </a:lnTo>
                <a:cubicBezTo>
                  <a:pt x="572009" y="238950"/>
                  <a:pt x="599822" y="244920"/>
                  <a:pt x="622681" y="244920"/>
                </a:cubicBezTo>
                <a:cubicBezTo>
                  <a:pt x="644525" y="244920"/>
                  <a:pt x="678625" y="240792"/>
                  <a:pt x="678625" y="213868"/>
                </a:cubicBezTo>
                <a:cubicBezTo>
                  <a:pt x="678625" y="172085"/>
                  <a:pt x="577025" y="187770"/>
                  <a:pt x="577025" y="114236"/>
                </a:cubicBezTo>
                <a:cubicBezTo>
                  <a:pt x="577025" y="46990"/>
                  <a:pt x="636334" y="26797"/>
                  <a:pt x="693801" y="26797"/>
                </a:cubicBezTo>
                <a:cubicBezTo>
                  <a:pt x="726059" y="26797"/>
                  <a:pt x="756476" y="30163"/>
                  <a:pt x="774129" y="38354"/>
                </a:cubicBezTo>
                <a:close/>
              </a:path>
            </a:pathLst>
          </a:custGeom>
          <a:solidFill>
            <a:srgbClr val="005EB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5" r:id="rId2"/>
    <p:sldLayoutId id="2147483678" r:id="rId3"/>
    <p:sldLayoutId id="2147483682" r:id="rId4"/>
    <p:sldLayoutId id="2147483665" r:id="rId5"/>
    <p:sldLayoutId id="2147483669" r:id="rId6"/>
    <p:sldLayoutId id="2147483660" r:id="rId7"/>
    <p:sldLayoutId id="2147483661" r:id="rId8"/>
    <p:sldLayoutId id="2147483662" r:id="rId9"/>
    <p:sldLayoutId id="2147483666" r:id="rId10"/>
    <p:sldLayoutId id="2147483671" r:id="rId11"/>
    <p:sldLayoutId id="2147483667" r:id="rId12"/>
    <p:sldLayoutId id="2147483668" r:id="rId13"/>
    <p:sldLayoutId id="21474836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pos="300">
          <p15:clr>
            <a:srgbClr val="F26B43"/>
          </p15:clr>
        </p15:guide>
        <p15:guide id="4" pos="802">
          <p15:clr>
            <a:srgbClr val="F26B43"/>
          </p15:clr>
        </p15:guide>
        <p15:guide id="5" pos="898">
          <p15:clr>
            <a:srgbClr val="F26B43"/>
          </p15:clr>
        </p15:guide>
        <p15:guide id="6" pos="1400">
          <p15:clr>
            <a:srgbClr val="F26B43"/>
          </p15:clr>
        </p15:guide>
        <p15:guide id="7" pos="1496">
          <p15:clr>
            <a:srgbClr val="F26B43"/>
          </p15:clr>
        </p15:guide>
        <p15:guide id="8" pos="1998">
          <p15:clr>
            <a:srgbClr val="F26B43"/>
          </p15:clr>
        </p15:guide>
        <p15:guide id="9" pos="2094">
          <p15:clr>
            <a:srgbClr val="F26B43"/>
          </p15:clr>
        </p15:guide>
        <p15:guide id="10" pos="2593" userDrawn="1">
          <p15:clr>
            <a:srgbClr val="F26B43"/>
          </p15:clr>
        </p15:guide>
        <p15:guide id="11" pos="2729">
          <p15:clr>
            <a:srgbClr val="F26B43"/>
          </p15:clr>
        </p15:guide>
        <p15:guide id="12" pos="3194">
          <p15:clr>
            <a:srgbClr val="F26B43"/>
          </p15:clr>
        </p15:guide>
        <p15:guide id="13" pos="3290">
          <p15:clr>
            <a:srgbClr val="F26B43"/>
          </p15:clr>
        </p15:guide>
        <p15:guide id="14" pos="3792">
          <p15:clr>
            <a:srgbClr val="F26B43"/>
          </p15:clr>
        </p15:guide>
        <p15:guide id="15" pos="3888">
          <p15:clr>
            <a:srgbClr val="F26B43"/>
          </p15:clr>
        </p15:guide>
        <p15:guide id="16" pos="4390">
          <p15:clr>
            <a:srgbClr val="F26B43"/>
          </p15:clr>
        </p15:guide>
        <p15:guide id="17" pos="4486">
          <p15:clr>
            <a:srgbClr val="F26B43"/>
          </p15:clr>
        </p15:guide>
        <p15:guide id="18" pos="4988">
          <p15:clr>
            <a:srgbClr val="F26B43"/>
          </p15:clr>
        </p15:guide>
        <p15:guide id="19" pos="5084">
          <p15:clr>
            <a:srgbClr val="F26B43"/>
          </p15:clr>
        </p15:guide>
        <p15:guide id="20" pos="5586">
          <p15:clr>
            <a:srgbClr val="F26B43"/>
          </p15:clr>
        </p15:guide>
        <p15:guide id="21" pos="5682">
          <p15:clr>
            <a:srgbClr val="F26B43"/>
          </p15:clr>
        </p15:guide>
        <p15:guide id="22" pos="6184">
          <p15:clr>
            <a:srgbClr val="F26B43"/>
          </p15:clr>
        </p15:guide>
        <p15:guide id="23" pos="6280">
          <p15:clr>
            <a:srgbClr val="F26B43"/>
          </p15:clr>
        </p15:guide>
        <p15:guide id="24" pos="6782">
          <p15:clr>
            <a:srgbClr val="F26B43"/>
          </p15:clr>
        </p15:guide>
        <p15:guide id="25" pos="6878">
          <p15:clr>
            <a:srgbClr val="F26B43"/>
          </p15:clr>
        </p15:guide>
        <p15:guide id="26" pos="73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59EA-4EFC-4E2C-9D8C-B6C1D119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894" y="912083"/>
            <a:ext cx="6866963" cy="862189"/>
          </a:xfrm>
        </p:spPr>
        <p:txBody>
          <a:bodyPr/>
          <a:lstStyle/>
          <a:p>
            <a:r>
              <a:rPr lang="en-GB" dirty="0"/>
              <a:t>Analysis for network capacity and resources utilization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5593-BC65-4A84-9388-B3CE351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2116800"/>
            <a:ext cx="7442200" cy="3240000"/>
          </a:xfrm>
        </p:spPr>
        <p:txBody>
          <a:bodyPr/>
          <a:lstStyle/>
          <a:p>
            <a:r>
              <a:rPr lang="en-US" dirty="0"/>
              <a:t>Exploring dataset of historical data ranging from 6 to 18 months on an average of           </a:t>
            </a:r>
            <a:r>
              <a:rPr lang="en-US" b="1" dirty="0"/>
              <a:t>1 million appointments per day.</a:t>
            </a:r>
          </a:p>
          <a:p>
            <a:r>
              <a:rPr lang="en-US" dirty="0"/>
              <a:t>Looked into:</a:t>
            </a:r>
          </a:p>
          <a:p>
            <a:pPr lvl="1"/>
            <a:r>
              <a:rPr lang="en-US" dirty="0"/>
              <a:t>5 service settings , </a:t>
            </a:r>
          </a:p>
          <a:p>
            <a:pPr lvl="1"/>
            <a:r>
              <a:rPr lang="en-US" dirty="0"/>
              <a:t>3 context types, </a:t>
            </a:r>
          </a:p>
          <a:p>
            <a:pPr lvl="1"/>
            <a:r>
              <a:rPr lang="en-US" dirty="0"/>
              <a:t>18 national categories</a:t>
            </a:r>
          </a:p>
          <a:p>
            <a:pPr lvl="1"/>
            <a:r>
              <a:rPr lang="en-US" dirty="0"/>
              <a:t>3 appointment statuses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Placeholder 5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B2AC6776-B67E-A04C-A6F3-87C357835A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1" t="1" r="24846" b="12272"/>
          <a:stretch/>
        </p:blipFill>
        <p:spPr>
          <a:xfrm>
            <a:off x="-3882" y="1308735"/>
            <a:ext cx="2748987" cy="4670742"/>
          </a:xfrm>
        </p:spPr>
      </p:pic>
    </p:spTree>
    <p:extLst>
      <p:ext uri="{BB962C8B-B14F-4D97-AF65-F5344CB8AC3E}">
        <p14:creationId xmlns:p14="http://schemas.microsoft.com/office/powerpoint/2010/main" val="76723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D3FA23-35CE-4117-985A-903AC7B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6" y="991129"/>
            <a:ext cx="7442200" cy="547492"/>
          </a:xfrm>
        </p:spPr>
        <p:txBody>
          <a:bodyPr/>
          <a:lstStyle/>
          <a:p>
            <a:pPr marL="441325" indent="-441325"/>
            <a:r>
              <a:rPr lang="en-US" dirty="0"/>
              <a:t>Recommendations On Analysis?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D18E2C4-0322-425E-9BF7-68BB299C9CA1}"/>
              </a:ext>
            </a:extLst>
          </p:cNvPr>
          <p:cNvSpPr txBox="1">
            <a:spLocks/>
          </p:cNvSpPr>
          <p:nvPr/>
        </p:nvSpPr>
        <p:spPr>
          <a:xfrm>
            <a:off x="1187286" y="2512869"/>
            <a:ext cx="1256523" cy="1832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04162-3542-4804-54C2-038A99645113}"/>
              </a:ext>
            </a:extLst>
          </p:cNvPr>
          <p:cNvSpPr/>
          <p:nvPr/>
        </p:nvSpPr>
        <p:spPr>
          <a:xfrm>
            <a:off x="3324223" y="1646777"/>
            <a:ext cx="3644901" cy="717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r>
              <a:rPr lang="en-GB" sz="2800" b="1" dirty="0"/>
              <a:t>Our analysis now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ED65B-11CA-1673-8FBF-6935EB4CEEBE}"/>
              </a:ext>
            </a:extLst>
          </p:cNvPr>
          <p:cNvSpPr>
            <a:spLocks/>
          </p:cNvSpPr>
          <p:nvPr/>
        </p:nvSpPr>
        <p:spPr>
          <a:xfrm>
            <a:off x="7141095" y="1896588"/>
            <a:ext cx="3644901" cy="7171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r>
              <a:rPr lang="en-GB" sz="2800" b="1" dirty="0"/>
              <a:t>Our future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BD109-04F7-9FC5-CC3B-99A6012F1B61}"/>
              </a:ext>
            </a:extLst>
          </p:cNvPr>
          <p:cNvSpPr>
            <a:spLocks/>
          </p:cNvSpPr>
          <p:nvPr/>
        </p:nvSpPr>
        <p:spPr>
          <a:xfrm>
            <a:off x="2965508" y="2363927"/>
            <a:ext cx="4003616" cy="301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216000" bIns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Data periods not homogeneous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Many categories unmapped or not documented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No information on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12109-1390-A42A-251D-BF3878FDE06D}"/>
              </a:ext>
            </a:extLst>
          </p:cNvPr>
          <p:cNvSpPr>
            <a:spLocks/>
          </p:cNvSpPr>
          <p:nvPr/>
        </p:nvSpPr>
        <p:spPr>
          <a:xfrm>
            <a:off x="6969124" y="2613736"/>
            <a:ext cx="3644901" cy="31214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216000" bIns="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Dataset on all categories within unified time period and daily non aggregated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All related categories filled under relevant section</a:t>
            </a:r>
          </a:p>
        </p:txBody>
      </p:sp>
    </p:spTree>
    <p:extLst>
      <p:ext uri="{BB962C8B-B14F-4D97-AF65-F5344CB8AC3E}">
        <p14:creationId xmlns:p14="http://schemas.microsoft.com/office/powerpoint/2010/main" val="29482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4A08-0145-4228-A1BB-B8982B1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618" y="2632882"/>
            <a:ext cx="8032459" cy="3868586"/>
          </a:xfrm>
        </p:spPr>
        <p:txBody>
          <a:bodyPr/>
          <a:lstStyle/>
          <a:p>
            <a:r>
              <a:rPr lang="en-US" b="0" dirty="0"/>
              <a:t>The NHS now sees and treats more patients than ever before.</a:t>
            </a:r>
          </a:p>
          <a:p>
            <a:r>
              <a:rPr lang="en-US" dirty="0">
                <a:solidFill>
                  <a:schemeClr val="accent3"/>
                </a:solidFill>
              </a:rPr>
              <a:t>1.5 million patients every 24 hours!</a:t>
            </a:r>
          </a:p>
          <a:p>
            <a:pPr algn="just"/>
            <a:r>
              <a:rPr lang="en-US" b="0" dirty="0"/>
              <a:t>It is widely known </a:t>
            </a:r>
            <a:r>
              <a:rPr lang="en-US" dirty="0"/>
              <a:t>NHS services </a:t>
            </a:r>
            <a:r>
              <a:rPr lang="en-US" b="0" dirty="0"/>
              <a:t>come under </a:t>
            </a:r>
            <a:r>
              <a:rPr lang="en-US" dirty="0"/>
              <a:t>significant pressure </a:t>
            </a:r>
            <a:r>
              <a:rPr lang="en-US" b="0" dirty="0"/>
              <a:t>across </a:t>
            </a:r>
            <a:r>
              <a:rPr lang="en-US" dirty="0"/>
              <a:t>winter</a:t>
            </a:r>
            <a:r>
              <a:rPr lang="en-US" b="0" dirty="0"/>
              <a:t> and other </a:t>
            </a:r>
            <a:r>
              <a:rPr lang="en-US" dirty="0"/>
              <a:t>holiday periods </a:t>
            </a:r>
            <a:r>
              <a:rPr lang="en-US" b="0" dirty="0"/>
              <a:t>and although there are regular flows of data across secondary care, the understanding of capacity and </a:t>
            </a:r>
            <a:r>
              <a:rPr lang="en-US" b="0" dirty="0" err="1"/>
              <a:t>utilisation</a:t>
            </a:r>
            <a:r>
              <a:rPr lang="en-US" b="0" dirty="0"/>
              <a:t> of primary care services is limited.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D3FA23-35CE-4117-985A-903AC7B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6" y="1318294"/>
            <a:ext cx="7092990" cy="547492"/>
          </a:xfrm>
        </p:spPr>
        <p:txBody>
          <a:bodyPr/>
          <a:lstStyle/>
          <a:p>
            <a:r>
              <a:rPr lang="en-US" dirty="0"/>
              <a:t>How many patients does </a:t>
            </a:r>
            <a:br>
              <a:rPr lang="en-US" dirty="0"/>
            </a:br>
            <a:r>
              <a:rPr lang="en-US" dirty="0"/>
              <a:t>the NHS see?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9CEE2BE-0875-43EE-AA0C-AC86CFC2A7A2}"/>
              </a:ext>
            </a:extLst>
          </p:cNvPr>
          <p:cNvSpPr txBox="1">
            <a:spLocks/>
          </p:cNvSpPr>
          <p:nvPr/>
        </p:nvSpPr>
        <p:spPr>
          <a:xfrm>
            <a:off x="1187286" y="2512869"/>
            <a:ext cx="1256523" cy="1832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59EA-4EFC-4E2C-9D8C-B6C1D119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5" y="840777"/>
            <a:ext cx="7300432" cy="526630"/>
          </a:xfrm>
        </p:spPr>
        <p:txBody>
          <a:bodyPr/>
          <a:lstStyle/>
          <a:p>
            <a:r>
              <a:rPr lang="en-GB" dirty="0"/>
              <a:t>What  we saw and 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5593-BC65-4A84-9388-B3CE351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1522602"/>
            <a:ext cx="7442200" cy="3834198"/>
          </a:xfrm>
        </p:spPr>
        <p:txBody>
          <a:bodyPr/>
          <a:lstStyle/>
          <a:p>
            <a:r>
              <a:rPr lang="en-US" dirty="0"/>
              <a:t>Out of the 106 locations studied we have a national mean average1,100 appointments which shows 10ply figures for busy city hubs (London, Manchester) </a:t>
            </a:r>
          </a:p>
          <a:p>
            <a:r>
              <a:rPr lang="en-US" dirty="0"/>
              <a:t>By combining different fields from the provided data and sampling different locations in different periods (and months) we came across some interesting patterns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Picture Placeholder 5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B2AC6776-B67E-A04C-A6F3-87C357835A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1" t="1" r="24846" b="12272"/>
          <a:stretch/>
        </p:blipFill>
        <p:spPr>
          <a:xfrm>
            <a:off x="-3882" y="1308735"/>
            <a:ext cx="2748987" cy="4670742"/>
          </a:xfrm>
        </p:spPr>
      </p:pic>
    </p:spTree>
    <p:extLst>
      <p:ext uri="{BB962C8B-B14F-4D97-AF65-F5344CB8AC3E}">
        <p14:creationId xmlns:p14="http://schemas.microsoft.com/office/powerpoint/2010/main" val="20072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Is there adequate capacity in the networks?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9471" y="2088000"/>
            <a:ext cx="2726423" cy="3456000"/>
          </a:xfrm>
        </p:spPr>
        <p:txBody>
          <a:bodyPr/>
          <a:lstStyle/>
          <a:p>
            <a:r>
              <a:rPr lang="en-US" sz="2200" dirty="0"/>
              <a:t>Max capacity 1,200,000 daily appointments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Max </a:t>
            </a:r>
            <a:r>
              <a:rPr lang="en-US" sz="2200" dirty="0" err="1"/>
              <a:t>utilisation</a:t>
            </a:r>
            <a:r>
              <a:rPr lang="en-US" sz="2200" dirty="0"/>
              <a:t> 1,013,500 daily appointments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C9755-AED9-4065-8F1A-480508FE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77" y="766508"/>
            <a:ext cx="10005823" cy="547492"/>
          </a:xfrm>
        </p:spPr>
        <p:txBody>
          <a:bodyPr/>
          <a:lstStyle/>
          <a:p>
            <a:r>
              <a:rPr lang="en-US" dirty="0"/>
              <a:t>The insights and patterns of our data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56FA3-A7AA-1D42-B6D8-F7BD8A57B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2" y="1733491"/>
            <a:ext cx="6646878" cy="44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Was there adequate staff in the networks?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9471" y="2088000"/>
            <a:ext cx="2726423" cy="3543976"/>
          </a:xfrm>
        </p:spPr>
        <p:txBody>
          <a:bodyPr/>
          <a:lstStyle/>
          <a:p>
            <a:r>
              <a:rPr lang="en-US" sz="2200" dirty="0"/>
              <a:t>Majority of appointments attended</a:t>
            </a:r>
          </a:p>
          <a:p>
            <a:r>
              <a:rPr lang="en-US" sz="2200" dirty="0"/>
              <a:t>Convergence covering GP with other Practice Staff</a:t>
            </a:r>
          </a:p>
          <a:p>
            <a:r>
              <a:rPr lang="en-US" sz="2200" dirty="0"/>
              <a:t>Usage peak in November and March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389FB4-FAE8-B2C0-4D3C-B0630659B059}"/>
              </a:ext>
            </a:extLst>
          </p:cNvPr>
          <p:cNvSpPr txBox="1">
            <a:spLocks/>
          </p:cNvSpPr>
          <p:nvPr/>
        </p:nvSpPr>
        <p:spPr>
          <a:xfrm>
            <a:off x="2186177" y="766508"/>
            <a:ext cx="10005823" cy="547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insights and patterns of our data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F5538B-9B94-C7A1-F197-245E77B0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26" y="1650791"/>
            <a:ext cx="7618796" cy="41932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D16378A-FF24-2632-F2F0-B8CE53CE0854}"/>
              </a:ext>
            </a:extLst>
          </p:cNvPr>
          <p:cNvSpPr/>
          <p:nvPr/>
        </p:nvSpPr>
        <p:spPr>
          <a:xfrm>
            <a:off x="2970057" y="2024310"/>
            <a:ext cx="356532" cy="6719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6E658-E170-D7B9-87B8-4801E1CF2AF5}"/>
              </a:ext>
            </a:extLst>
          </p:cNvPr>
          <p:cNvCxnSpPr/>
          <p:nvPr/>
        </p:nvCxnSpPr>
        <p:spPr>
          <a:xfrm flipH="1">
            <a:off x="5709313" y="2024310"/>
            <a:ext cx="56410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87557-D91F-B6C5-A232-BC335CFFC882}"/>
              </a:ext>
            </a:extLst>
          </p:cNvPr>
          <p:cNvCxnSpPr/>
          <p:nvPr/>
        </p:nvCxnSpPr>
        <p:spPr>
          <a:xfrm flipV="1">
            <a:off x="5804848" y="2752299"/>
            <a:ext cx="291152" cy="48222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8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How do appointments get attended?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9471" y="2088000"/>
            <a:ext cx="2726423" cy="3456000"/>
          </a:xfrm>
        </p:spPr>
        <p:txBody>
          <a:bodyPr/>
          <a:lstStyle/>
          <a:p>
            <a:r>
              <a:rPr lang="en-US" sz="2200" dirty="0"/>
              <a:t>Increased traffic on Face to Face attendance during October November</a:t>
            </a:r>
          </a:p>
          <a:p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peak March</a:t>
            </a:r>
          </a:p>
          <a:p>
            <a:r>
              <a:rPr lang="en-US" sz="2200" dirty="0"/>
              <a:t>Telephone appointment flat curve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BD9657-560C-0932-0306-26306C1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77" y="766508"/>
            <a:ext cx="10005823" cy="547492"/>
          </a:xfrm>
        </p:spPr>
        <p:txBody>
          <a:bodyPr/>
          <a:lstStyle/>
          <a:p>
            <a:r>
              <a:rPr lang="en-US" dirty="0"/>
              <a:t>The insights and patterns of our data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B021F6-7263-B278-4E1A-74AAFF33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34" y="1691144"/>
            <a:ext cx="7423337" cy="407848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98CD1A-3B4D-AD26-EE44-412EE0D0C36A}"/>
              </a:ext>
            </a:extLst>
          </p:cNvPr>
          <p:cNvCxnSpPr>
            <a:cxnSpLocks/>
          </p:cNvCxnSpPr>
          <p:nvPr/>
        </p:nvCxnSpPr>
        <p:spPr>
          <a:xfrm>
            <a:off x="3393743" y="2179093"/>
            <a:ext cx="0" cy="1551295"/>
          </a:xfrm>
          <a:prstGeom prst="straightConnector1">
            <a:avLst/>
          </a:prstGeom>
          <a:ln w="31750" cmpd="dbl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464016-F285-1FD7-251E-E14FB44C9EA0}"/>
              </a:ext>
            </a:extLst>
          </p:cNvPr>
          <p:cNvSpPr/>
          <p:nvPr/>
        </p:nvSpPr>
        <p:spPr>
          <a:xfrm>
            <a:off x="3266367" y="2575546"/>
            <a:ext cx="1287434" cy="547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 million diff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CA9C0A-CE75-0265-CE88-7E6090FD1E00}"/>
              </a:ext>
            </a:extLst>
          </p:cNvPr>
          <p:cNvCxnSpPr>
            <a:cxnSpLocks/>
          </p:cNvCxnSpPr>
          <p:nvPr/>
        </p:nvCxnSpPr>
        <p:spPr>
          <a:xfrm>
            <a:off x="3264092" y="2179093"/>
            <a:ext cx="2275" cy="3066197"/>
          </a:xfrm>
          <a:prstGeom prst="straightConnector1">
            <a:avLst/>
          </a:prstGeom>
          <a:ln w="31750" cmpd="dbl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EF043-C152-FDB0-AAEA-98096CC39E82}"/>
              </a:ext>
            </a:extLst>
          </p:cNvPr>
          <p:cNvSpPr/>
          <p:nvPr/>
        </p:nvSpPr>
        <p:spPr>
          <a:xfrm>
            <a:off x="3314135" y="4311097"/>
            <a:ext cx="1550189" cy="547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 millions diff</a:t>
            </a:r>
          </a:p>
        </p:txBody>
      </p:sp>
    </p:spTree>
    <p:extLst>
      <p:ext uri="{BB962C8B-B14F-4D97-AF65-F5344CB8AC3E}">
        <p14:creationId xmlns:p14="http://schemas.microsoft.com/office/powerpoint/2010/main" val="345781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Where do people go when they visit?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9471" y="2088000"/>
            <a:ext cx="2726423" cy="3456000"/>
          </a:xfrm>
        </p:spPr>
        <p:txBody>
          <a:bodyPr/>
          <a:lstStyle/>
          <a:p>
            <a:r>
              <a:rPr lang="en-US" sz="2200" dirty="0"/>
              <a:t>Concentration of traffic on GP</a:t>
            </a:r>
          </a:p>
          <a:p>
            <a:r>
              <a:rPr lang="en-US" sz="2200" dirty="0"/>
              <a:t>2nd in ranking unmapped category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BD9657-560C-0932-0306-26306C1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77" y="766508"/>
            <a:ext cx="10005823" cy="547492"/>
          </a:xfrm>
        </p:spPr>
        <p:txBody>
          <a:bodyPr/>
          <a:lstStyle/>
          <a:p>
            <a:r>
              <a:rPr lang="en-US" dirty="0"/>
              <a:t>The insights and patterns of our data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B6450-D575-7298-47B6-15B4D7BC7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0" y="1697699"/>
            <a:ext cx="8206854" cy="4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Insights on duration?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9471" y="2088000"/>
            <a:ext cx="2726423" cy="3456000"/>
          </a:xfrm>
        </p:spPr>
        <p:txBody>
          <a:bodyPr/>
          <a:lstStyle/>
          <a:p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Place 6-10 min</a:t>
            </a:r>
          </a:p>
          <a:p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Place 11-15 min</a:t>
            </a:r>
          </a:p>
          <a:p>
            <a:r>
              <a:rPr lang="en-US" sz="2200" dirty="0"/>
              <a:t>Top 5 ICB (London, Kent, Hampshire)</a:t>
            </a:r>
          </a:p>
          <a:p>
            <a:r>
              <a:rPr lang="en-US" sz="2200" dirty="0"/>
              <a:t>2 first categories overshadow rest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BD9657-560C-0932-0306-26306C1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77" y="766508"/>
            <a:ext cx="10005823" cy="547492"/>
          </a:xfrm>
        </p:spPr>
        <p:txBody>
          <a:bodyPr/>
          <a:lstStyle/>
          <a:p>
            <a:r>
              <a:rPr lang="en-US" dirty="0"/>
              <a:t>The insights and patterns of our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66ADE-4430-E968-D1CF-B8E8AA75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94" y="1673173"/>
            <a:ext cx="7245916" cy="41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D87B3-F3C8-B1E2-2712-080AFB5B6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6699" y="1342544"/>
            <a:ext cx="9465707" cy="547492"/>
          </a:xfrm>
        </p:spPr>
        <p:txBody>
          <a:bodyPr/>
          <a:lstStyle/>
          <a:p>
            <a:pPr lvl="1"/>
            <a:r>
              <a:rPr lang="en-US" dirty="0"/>
              <a:t>	NHS of NE London (#1 in appointments)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ABCFD2-A82D-9488-66EE-DEB6724C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5277" y="1781802"/>
            <a:ext cx="2726423" cy="4128242"/>
          </a:xfrm>
        </p:spPr>
        <p:txBody>
          <a:bodyPr/>
          <a:lstStyle/>
          <a:p>
            <a:r>
              <a:rPr lang="en-US" sz="2200" dirty="0"/>
              <a:t>Starting from March 2020 GP &amp; Other Practice Staff go together</a:t>
            </a:r>
          </a:p>
          <a:p>
            <a:r>
              <a:rPr lang="en-US" sz="2200" dirty="0"/>
              <a:t>Indicated good data quality and good usage of resources</a:t>
            </a:r>
          </a:p>
          <a:p>
            <a:r>
              <a:rPr lang="en-US" sz="2200" dirty="0"/>
              <a:t>Diagram shows increased trend in rising of appointments with variable seasonality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BD9657-560C-0932-0306-26306C1A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77" y="766508"/>
            <a:ext cx="10005823" cy="547492"/>
          </a:xfrm>
        </p:spPr>
        <p:txBody>
          <a:bodyPr/>
          <a:lstStyle/>
          <a:p>
            <a:r>
              <a:rPr lang="en-US" dirty="0"/>
              <a:t>The insights and patterns of our data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143E6-EBF1-908B-AEB6-5011BEF96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64" y="1686767"/>
            <a:ext cx="6677815" cy="44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5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6AD01-14F7-25B7-C9EF-0EADB30F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5" y="2087295"/>
            <a:ext cx="7442200" cy="44044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 weekend full time services and shift weekdays workload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Address face to face visits by online methods to avoid ICB congestion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Shift responsibilities of GP areas to other HCP allowing the load to spread to more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Promote campaign in twitter with hashtag #healthcare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D3FA23-35CE-4117-985A-903AC7BE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on NHS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9BE716B-0365-461E-96C0-35FB0E951D24}"/>
              </a:ext>
            </a:extLst>
          </p:cNvPr>
          <p:cNvSpPr txBox="1">
            <a:spLocks/>
          </p:cNvSpPr>
          <p:nvPr/>
        </p:nvSpPr>
        <p:spPr>
          <a:xfrm>
            <a:off x="1187286" y="2512869"/>
            <a:ext cx="1256523" cy="1832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320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3087"/>
      </a:dk2>
      <a:lt2>
        <a:srgbClr val="FFFFFF"/>
      </a:lt2>
      <a:accent1>
        <a:srgbClr val="0072CE"/>
      </a:accent1>
      <a:accent2>
        <a:srgbClr val="41B6E6"/>
      </a:accent2>
      <a:accent3>
        <a:srgbClr val="DA291C"/>
      </a:accent3>
      <a:accent4>
        <a:srgbClr val="ED8B00"/>
      </a:accent4>
      <a:accent5>
        <a:srgbClr val="FFB81C"/>
      </a:accent5>
      <a:accent6>
        <a:srgbClr val="DA291C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28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484</Words>
  <Application>Microsoft Office PowerPoint</Application>
  <PresentationFormat>Widescreen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Analysis for network capacity and resources utilization </vt:lpstr>
      <vt:lpstr>What  we saw and what we learned</vt:lpstr>
      <vt:lpstr>The insights and patterns of our data</vt:lpstr>
      <vt:lpstr>PowerPoint Presentation</vt:lpstr>
      <vt:lpstr>The insights and patterns of our data</vt:lpstr>
      <vt:lpstr>The insights and patterns of our data</vt:lpstr>
      <vt:lpstr>The insights and patterns of our data</vt:lpstr>
      <vt:lpstr>The insights and patterns of our data</vt:lpstr>
      <vt:lpstr>Recommendations on NHS</vt:lpstr>
      <vt:lpstr>Recommendations On Analysis?</vt:lpstr>
      <vt:lpstr>How many patients does  the NHS see?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Coomber</dc:creator>
  <cp:lastModifiedBy>Mike Benas</cp:lastModifiedBy>
  <cp:revision>131</cp:revision>
  <dcterms:created xsi:type="dcterms:W3CDTF">2020-09-13T18:14:22Z</dcterms:created>
  <dcterms:modified xsi:type="dcterms:W3CDTF">2022-10-23T21:26:03Z</dcterms:modified>
</cp:coreProperties>
</file>