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4"/>
  </p:notesMasterIdLst>
  <p:sldIdLst>
    <p:sldId id="256" r:id="rId2"/>
    <p:sldId id="260" r:id="rId3"/>
    <p:sldId id="259" r:id="rId4"/>
    <p:sldId id="258" r:id="rId5"/>
    <p:sldId id="261" r:id="rId6"/>
    <p:sldId id="257" r:id="rId7"/>
    <p:sldId id="265" r:id="rId8"/>
    <p:sldId id="266" r:id="rId9"/>
    <p:sldId id="262" r:id="rId10"/>
    <p:sldId id="264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DBE8B7-7602-D641-ACD3-B39DEA1D9655}" v="44" dt="2019-10-02T15:46:41.0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55"/>
  </p:normalViewPr>
  <p:slideViewPr>
    <p:cSldViewPr snapToGrid="0" snapToObjects="1">
      <p:cViewPr varScale="1">
        <p:scale>
          <a:sx n="144" d="100"/>
          <a:sy n="144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Blatter" userId="bec0e1ad-ac0f-4e07-9e96-d39a9548c09d" providerId="ADAL" clId="{08DBE8B7-7602-D641-ACD3-B39DEA1D9655}"/>
    <pc:docChg chg="undo custSel addSld modSld sldOrd">
      <pc:chgData name="Michael Blatter" userId="bec0e1ad-ac0f-4e07-9e96-d39a9548c09d" providerId="ADAL" clId="{08DBE8B7-7602-D641-ACD3-B39DEA1D9655}" dt="2019-10-02T15:46:41.011" v="7747"/>
      <pc:docMkLst>
        <pc:docMk/>
      </pc:docMkLst>
      <pc:sldChg chg="addSp delSp modSp">
        <pc:chgData name="Michael Blatter" userId="bec0e1ad-ac0f-4e07-9e96-d39a9548c09d" providerId="ADAL" clId="{08DBE8B7-7602-D641-ACD3-B39DEA1D9655}" dt="2019-10-02T14:04:40.661" v="4538" actId="20577"/>
        <pc:sldMkLst>
          <pc:docMk/>
          <pc:sldMk cId="172171918" sldId="257"/>
        </pc:sldMkLst>
        <pc:spChg chg="mod">
          <ac:chgData name="Michael Blatter" userId="bec0e1ad-ac0f-4e07-9e96-d39a9548c09d" providerId="ADAL" clId="{08DBE8B7-7602-D641-ACD3-B39DEA1D9655}" dt="2019-10-02T14:03:13.182" v="4291" actId="20577"/>
          <ac:spMkLst>
            <pc:docMk/>
            <pc:sldMk cId="172171918" sldId="257"/>
            <ac:spMk id="2" creationId="{A1F835C0-AC92-0845-A615-AC1563B3FAE9}"/>
          </ac:spMkLst>
        </pc:spChg>
        <pc:spChg chg="mod">
          <ac:chgData name="Michael Blatter" userId="bec0e1ad-ac0f-4e07-9e96-d39a9548c09d" providerId="ADAL" clId="{08DBE8B7-7602-D641-ACD3-B39DEA1D9655}" dt="2019-10-02T14:04:40.661" v="4538" actId="20577"/>
          <ac:spMkLst>
            <pc:docMk/>
            <pc:sldMk cId="172171918" sldId="257"/>
            <ac:spMk id="3" creationId="{FFD22548-0D0B-2445-AE0B-8DF9139436D6}"/>
          </ac:spMkLst>
        </pc:spChg>
        <pc:spChg chg="add del mod">
          <ac:chgData name="Michael Blatter" userId="bec0e1ad-ac0f-4e07-9e96-d39a9548c09d" providerId="ADAL" clId="{08DBE8B7-7602-D641-ACD3-B39DEA1D9655}" dt="2019-10-02T04:29:52.017" v="1273"/>
          <ac:spMkLst>
            <pc:docMk/>
            <pc:sldMk cId="172171918" sldId="257"/>
            <ac:spMk id="4" creationId="{58B6656A-831B-6848-B8E5-B2C087D83489}"/>
          </ac:spMkLst>
        </pc:spChg>
      </pc:sldChg>
      <pc:sldChg chg="modSp ord">
        <pc:chgData name="Michael Blatter" userId="bec0e1ad-ac0f-4e07-9e96-d39a9548c09d" providerId="ADAL" clId="{08DBE8B7-7602-D641-ACD3-B39DEA1D9655}" dt="2019-10-02T14:24:35.373" v="6294" actId="20577"/>
        <pc:sldMkLst>
          <pc:docMk/>
          <pc:sldMk cId="972984394" sldId="258"/>
        </pc:sldMkLst>
        <pc:spChg chg="mod">
          <ac:chgData name="Michael Blatter" userId="bec0e1ad-ac0f-4e07-9e96-d39a9548c09d" providerId="ADAL" clId="{08DBE8B7-7602-D641-ACD3-B39DEA1D9655}" dt="2019-10-02T14:23:28.699" v="6185" actId="20577"/>
          <ac:spMkLst>
            <pc:docMk/>
            <pc:sldMk cId="972984394" sldId="258"/>
            <ac:spMk id="2" creationId="{6BE16D88-DFFF-B34D-893B-38DABB57EC48}"/>
          </ac:spMkLst>
        </pc:spChg>
        <pc:spChg chg="mod">
          <ac:chgData name="Michael Blatter" userId="bec0e1ad-ac0f-4e07-9e96-d39a9548c09d" providerId="ADAL" clId="{08DBE8B7-7602-D641-ACD3-B39DEA1D9655}" dt="2019-10-02T14:24:35.373" v="6294" actId="20577"/>
          <ac:spMkLst>
            <pc:docMk/>
            <pc:sldMk cId="972984394" sldId="258"/>
            <ac:spMk id="3" creationId="{D22B31E1-E0C6-6A4A-928E-E018DA81FDE7}"/>
          </ac:spMkLst>
        </pc:spChg>
      </pc:sldChg>
      <pc:sldChg chg="modSp">
        <pc:chgData name="Michael Blatter" userId="bec0e1ad-ac0f-4e07-9e96-d39a9548c09d" providerId="ADAL" clId="{08DBE8B7-7602-D641-ACD3-B39DEA1D9655}" dt="2019-10-02T14:31:35.232" v="6632" actId="20577"/>
        <pc:sldMkLst>
          <pc:docMk/>
          <pc:sldMk cId="603386683" sldId="259"/>
        </pc:sldMkLst>
        <pc:spChg chg="mod">
          <ac:chgData name="Michael Blatter" userId="bec0e1ad-ac0f-4e07-9e96-d39a9548c09d" providerId="ADAL" clId="{08DBE8B7-7602-D641-ACD3-B39DEA1D9655}" dt="2019-10-02T14:31:35.232" v="6632" actId="20577"/>
          <ac:spMkLst>
            <pc:docMk/>
            <pc:sldMk cId="603386683" sldId="259"/>
            <ac:spMk id="3" creationId="{37F8B021-9BB1-1849-88AC-CD08D7B9FC9D}"/>
          </ac:spMkLst>
        </pc:spChg>
      </pc:sldChg>
      <pc:sldChg chg="modSp">
        <pc:chgData name="Michael Blatter" userId="bec0e1ad-ac0f-4e07-9e96-d39a9548c09d" providerId="ADAL" clId="{08DBE8B7-7602-D641-ACD3-B39DEA1D9655}" dt="2019-10-02T13:50:06.249" v="3251" actId="20577"/>
        <pc:sldMkLst>
          <pc:docMk/>
          <pc:sldMk cId="333113713" sldId="260"/>
        </pc:sldMkLst>
        <pc:spChg chg="mod">
          <ac:chgData name="Michael Blatter" userId="bec0e1ad-ac0f-4e07-9e96-d39a9548c09d" providerId="ADAL" clId="{08DBE8B7-7602-D641-ACD3-B39DEA1D9655}" dt="2019-10-02T04:30:02.639" v="1277" actId="20577"/>
          <ac:spMkLst>
            <pc:docMk/>
            <pc:sldMk cId="333113713" sldId="260"/>
            <ac:spMk id="2" creationId="{9B6D4FB5-2F49-644F-BE87-EC154D0752FB}"/>
          </ac:spMkLst>
        </pc:spChg>
        <pc:spChg chg="mod">
          <ac:chgData name="Michael Blatter" userId="bec0e1ad-ac0f-4e07-9e96-d39a9548c09d" providerId="ADAL" clId="{08DBE8B7-7602-D641-ACD3-B39DEA1D9655}" dt="2019-10-02T13:50:06.249" v="3251" actId="20577"/>
          <ac:spMkLst>
            <pc:docMk/>
            <pc:sldMk cId="333113713" sldId="260"/>
            <ac:spMk id="3" creationId="{CFC08E84-41D8-3F4B-8156-EF4DCE14F50F}"/>
          </ac:spMkLst>
        </pc:spChg>
      </pc:sldChg>
      <pc:sldChg chg="modSp">
        <pc:chgData name="Michael Blatter" userId="bec0e1ad-ac0f-4e07-9e96-d39a9548c09d" providerId="ADAL" clId="{08DBE8B7-7602-D641-ACD3-B39DEA1D9655}" dt="2019-10-02T14:25:43.687" v="6330" actId="27636"/>
        <pc:sldMkLst>
          <pc:docMk/>
          <pc:sldMk cId="3352547402" sldId="261"/>
        </pc:sldMkLst>
        <pc:spChg chg="mod">
          <ac:chgData name="Michael Blatter" userId="bec0e1ad-ac0f-4e07-9e96-d39a9548c09d" providerId="ADAL" clId="{08DBE8B7-7602-D641-ACD3-B39DEA1D9655}" dt="2019-10-02T14:25:43.687" v="6330" actId="27636"/>
          <ac:spMkLst>
            <pc:docMk/>
            <pc:sldMk cId="3352547402" sldId="261"/>
            <ac:spMk id="3" creationId="{0778C7E2-8E51-6D4A-9142-8E3DC5AB066B}"/>
          </ac:spMkLst>
        </pc:spChg>
      </pc:sldChg>
      <pc:sldChg chg="modSp">
        <pc:chgData name="Michael Blatter" userId="bec0e1ad-ac0f-4e07-9e96-d39a9548c09d" providerId="ADAL" clId="{08DBE8B7-7602-D641-ACD3-B39DEA1D9655}" dt="2019-10-02T14:38:16.925" v="7028" actId="20577"/>
        <pc:sldMkLst>
          <pc:docMk/>
          <pc:sldMk cId="2550210917" sldId="262"/>
        </pc:sldMkLst>
        <pc:spChg chg="mod">
          <ac:chgData name="Michael Blatter" userId="bec0e1ad-ac0f-4e07-9e96-d39a9548c09d" providerId="ADAL" clId="{08DBE8B7-7602-D641-ACD3-B39DEA1D9655}" dt="2019-10-02T14:30:26.283" v="6626" actId="20577"/>
          <ac:spMkLst>
            <pc:docMk/>
            <pc:sldMk cId="2550210917" sldId="262"/>
            <ac:spMk id="2" creationId="{254DD8F2-67E7-7347-92F5-57E57F4971DB}"/>
          </ac:spMkLst>
        </pc:spChg>
        <pc:spChg chg="mod">
          <ac:chgData name="Michael Blatter" userId="bec0e1ad-ac0f-4e07-9e96-d39a9548c09d" providerId="ADAL" clId="{08DBE8B7-7602-D641-ACD3-B39DEA1D9655}" dt="2019-10-02T14:38:16.925" v="7028" actId="20577"/>
          <ac:spMkLst>
            <pc:docMk/>
            <pc:sldMk cId="2550210917" sldId="262"/>
            <ac:spMk id="3" creationId="{4AC42C00-6B89-5A4F-B135-771D0E65D8FD}"/>
          </ac:spMkLst>
        </pc:spChg>
      </pc:sldChg>
      <pc:sldChg chg="modSp">
        <pc:chgData name="Michael Blatter" userId="bec0e1ad-ac0f-4e07-9e96-d39a9548c09d" providerId="ADAL" clId="{08DBE8B7-7602-D641-ACD3-B39DEA1D9655}" dt="2019-10-02T15:46:41.011" v="7747"/>
        <pc:sldMkLst>
          <pc:docMk/>
          <pc:sldMk cId="4258089633" sldId="263"/>
        </pc:sldMkLst>
        <pc:spChg chg="mod">
          <ac:chgData name="Michael Blatter" userId="bec0e1ad-ac0f-4e07-9e96-d39a9548c09d" providerId="ADAL" clId="{08DBE8B7-7602-D641-ACD3-B39DEA1D9655}" dt="2019-10-02T02:07:31.466" v="6" actId="20577"/>
          <ac:spMkLst>
            <pc:docMk/>
            <pc:sldMk cId="4258089633" sldId="263"/>
            <ac:spMk id="2" creationId="{E8924919-0816-6B4C-8575-C07651E9FBB5}"/>
          </ac:spMkLst>
        </pc:spChg>
        <pc:spChg chg="mod">
          <ac:chgData name="Michael Blatter" userId="bec0e1ad-ac0f-4e07-9e96-d39a9548c09d" providerId="ADAL" clId="{08DBE8B7-7602-D641-ACD3-B39DEA1D9655}" dt="2019-10-02T15:46:41.011" v="7747"/>
          <ac:spMkLst>
            <pc:docMk/>
            <pc:sldMk cId="4258089633" sldId="263"/>
            <ac:spMk id="3" creationId="{90D2B1C8-CED7-2247-A272-574EA700E14B}"/>
          </ac:spMkLst>
        </pc:spChg>
      </pc:sldChg>
      <pc:sldChg chg="modSp add">
        <pc:chgData name="Michael Blatter" userId="bec0e1ad-ac0f-4e07-9e96-d39a9548c09d" providerId="ADAL" clId="{08DBE8B7-7602-D641-ACD3-B39DEA1D9655}" dt="2019-10-02T15:37:25.444" v="7742" actId="20577"/>
        <pc:sldMkLst>
          <pc:docMk/>
          <pc:sldMk cId="4118159115" sldId="264"/>
        </pc:sldMkLst>
        <pc:spChg chg="mod">
          <ac:chgData name="Michael Blatter" userId="bec0e1ad-ac0f-4e07-9e96-d39a9548c09d" providerId="ADAL" clId="{08DBE8B7-7602-D641-ACD3-B39DEA1D9655}" dt="2019-10-02T02:13:52.234" v="110" actId="20577"/>
          <ac:spMkLst>
            <pc:docMk/>
            <pc:sldMk cId="4118159115" sldId="264"/>
            <ac:spMk id="2" creationId="{4A460719-1BF6-FC4C-97C7-B2B1B57470B2}"/>
          </ac:spMkLst>
        </pc:spChg>
        <pc:spChg chg="mod">
          <ac:chgData name="Michael Blatter" userId="bec0e1ad-ac0f-4e07-9e96-d39a9548c09d" providerId="ADAL" clId="{08DBE8B7-7602-D641-ACD3-B39DEA1D9655}" dt="2019-10-02T15:37:25.444" v="7742" actId="20577"/>
          <ac:spMkLst>
            <pc:docMk/>
            <pc:sldMk cId="4118159115" sldId="264"/>
            <ac:spMk id="3" creationId="{A3C8119D-F845-E346-A5A4-EA71D22BBBAE}"/>
          </ac:spMkLst>
        </pc:spChg>
      </pc:sldChg>
      <pc:sldChg chg="modSp add">
        <pc:chgData name="Michael Blatter" userId="bec0e1ad-ac0f-4e07-9e96-d39a9548c09d" providerId="ADAL" clId="{08DBE8B7-7602-D641-ACD3-B39DEA1D9655}" dt="2019-10-02T14:07:14.505" v="4793" actId="20577"/>
        <pc:sldMkLst>
          <pc:docMk/>
          <pc:sldMk cId="3328462039" sldId="265"/>
        </pc:sldMkLst>
        <pc:spChg chg="mod">
          <ac:chgData name="Michael Blatter" userId="bec0e1ad-ac0f-4e07-9e96-d39a9548c09d" providerId="ADAL" clId="{08DBE8B7-7602-D641-ACD3-B39DEA1D9655}" dt="2019-10-02T04:22:11.645" v="777" actId="20577"/>
          <ac:spMkLst>
            <pc:docMk/>
            <pc:sldMk cId="3328462039" sldId="265"/>
            <ac:spMk id="2" creationId="{5F46D7E4-8436-6041-8343-BA5DD6E89052}"/>
          </ac:spMkLst>
        </pc:spChg>
        <pc:spChg chg="mod">
          <ac:chgData name="Michael Blatter" userId="bec0e1ad-ac0f-4e07-9e96-d39a9548c09d" providerId="ADAL" clId="{08DBE8B7-7602-D641-ACD3-B39DEA1D9655}" dt="2019-10-02T14:07:14.505" v="4793" actId="20577"/>
          <ac:spMkLst>
            <pc:docMk/>
            <pc:sldMk cId="3328462039" sldId="265"/>
            <ac:spMk id="3" creationId="{06698F43-E746-3747-A3A4-E6F36F2CC2B2}"/>
          </ac:spMkLst>
        </pc:spChg>
      </pc:sldChg>
      <pc:sldChg chg="modSp add">
        <pc:chgData name="Michael Blatter" userId="bec0e1ad-ac0f-4e07-9e96-d39a9548c09d" providerId="ADAL" clId="{08DBE8B7-7602-D641-ACD3-B39DEA1D9655}" dt="2019-10-02T14:18:17.032" v="5878" actId="20577"/>
        <pc:sldMkLst>
          <pc:docMk/>
          <pc:sldMk cId="4235800141" sldId="266"/>
        </pc:sldMkLst>
        <pc:spChg chg="mod">
          <ac:chgData name="Michael Blatter" userId="bec0e1ad-ac0f-4e07-9e96-d39a9548c09d" providerId="ADAL" clId="{08DBE8B7-7602-D641-ACD3-B39DEA1D9655}" dt="2019-10-02T14:07:35.591" v="4811" actId="20577"/>
          <ac:spMkLst>
            <pc:docMk/>
            <pc:sldMk cId="4235800141" sldId="266"/>
            <ac:spMk id="2" creationId="{E36A24BB-17D3-244C-A6A4-26974FDF3181}"/>
          </ac:spMkLst>
        </pc:spChg>
        <pc:spChg chg="mod">
          <ac:chgData name="Michael Blatter" userId="bec0e1ad-ac0f-4e07-9e96-d39a9548c09d" providerId="ADAL" clId="{08DBE8B7-7602-D641-ACD3-B39DEA1D9655}" dt="2019-10-02T14:18:17.032" v="5878" actId="20577"/>
          <ac:spMkLst>
            <pc:docMk/>
            <pc:sldMk cId="4235800141" sldId="266"/>
            <ac:spMk id="3" creationId="{5BA5B189-DF75-A545-B76B-6717A93C9662}"/>
          </ac:spMkLst>
        </pc:spChg>
      </pc:sldChg>
      <pc:sldChg chg="modSp add">
        <pc:chgData name="Michael Blatter" userId="bec0e1ad-ac0f-4e07-9e96-d39a9548c09d" providerId="ADAL" clId="{08DBE8B7-7602-D641-ACD3-B39DEA1D9655}" dt="2019-10-02T15:35:31.044" v="7661" actId="20577"/>
        <pc:sldMkLst>
          <pc:docMk/>
          <pc:sldMk cId="2709378621" sldId="267"/>
        </pc:sldMkLst>
        <pc:spChg chg="mod">
          <ac:chgData name="Michael Blatter" userId="bec0e1ad-ac0f-4e07-9e96-d39a9548c09d" providerId="ADAL" clId="{08DBE8B7-7602-D641-ACD3-B39DEA1D9655}" dt="2019-10-02T15:31:46.605" v="7529" actId="313"/>
          <ac:spMkLst>
            <pc:docMk/>
            <pc:sldMk cId="2709378621" sldId="267"/>
            <ac:spMk id="2" creationId="{4A460719-1BF6-FC4C-97C7-B2B1B57470B2}"/>
          </ac:spMkLst>
        </pc:spChg>
        <pc:spChg chg="mod">
          <ac:chgData name="Michael Blatter" userId="bec0e1ad-ac0f-4e07-9e96-d39a9548c09d" providerId="ADAL" clId="{08DBE8B7-7602-D641-ACD3-B39DEA1D9655}" dt="2019-10-02T15:35:31.044" v="7661" actId="20577"/>
          <ac:spMkLst>
            <pc:docMk/>
            <pc:sldMk cId="2709378621" sldId="267"/>
            <ac:spMk id="3" creationId="{A3C8119D-F845-E346-A5A4-EA71D22BBBA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8886A-227E-DF45-86D9-7E9F60462334}" type="datetimeFigureOut">
              <a:rPr lang="en-US" smtClean="0"/>
              <a:t>10/1/19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1CE00-824B-504E-B95B-8F1D35C24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94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1CE00-824B-504E-B95B-8F1D35C24D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54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1CE00-824B-504E-B95B-8F1D35C24D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45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0332418/stop-objects-from-colliding-using-spritekit" TargetMode="External"/><Relationship Id="rId2" Type="http://schemas.openxmlformats.org/officeDocument/2006/relationships/hyperlink" Target="https://github.com/mikeblatter/space_shooter_io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aredmpayne/SpriteKitCollisionsPlayground" TargetMode="External"/><Relationship Id="rId4" Type="http://schemas.openxmlformats.org/officeDocument/2006/relationships/hyperlink" Target="https://miniwebtool.com/bitwise-calculato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pple.com/swif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D0676-C97F-BA42-A9FA-CF2BE08848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iOS Game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807D9F-7E98-C543-8254-46BBC1E9E3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Blatter</a:t>
            </a:r>
          </a:p>
        </p:txBody>
      </p:sp>
    </p:spTree>
    <p:extLst>
      <p:ext uri="{BB962C8B-B14F-4D97-AF65-F5344CB8AC3E}">
        <p14:creationId xmlns:p14="http://schemas.microsoft.com/office/powerpoint/2010/main" val="4239099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0719-1BF6-FC4C-97C7-B2B1B5747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Masking using powers of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8119D-F845-E346-A5A4-EA71D22BB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Bit Masking works best using the powers of 2 (0, 1, 2, 4, 8, …)</a:t>
            </a:r>
          </a:p>
          <a:p>
            <a:pPr fontAlgn="base"/>
            <a:r>
              <a:rPr lang="en-US" dirty="0"/>
              <a:t>This allows bitwise operators &amp; | to work</a:t>
            </a:r>
          </a:p>
          <a:p>
            <a:pPr fontAlgn="base"/>
            <a:r>
              <a:rPr lang="en-US" dirty="0"/>
              <a:t>Example </a:t>
            </a:r>
            <a:r>
              <a:rPr lang="en-US" b="1" dirty="0"/>
              <a:t>Bad</a:t>
            </a:r>
            <a:r>
              <a:rPr lang="en-US" dirty="0"/>
              <a:t> Category Bitmasks: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Player = 0</a:t>
            </a:r>
            <a:br>
              <a:rPr lang="en-US" dirty="0"/>
            </a:br>
            <a:r>
              <a:rPr lang="en-US" dirty="0"/>
              <a:t>Asteroid =  1</a:t>
            </a:r>
            <a:br>
              <a:rPr lang="en-US" dirty="0"/>
            </a:br>
            <a:r>
              <a:rPr lang="en-US" dirty="0"/>
              <a:t>Screen Edge = 2</a:t>
            </a:r>
            <a:br>
              <a:rPr lang="en-US" dirty="0"/>
            </a:br>
            <a:r>
              <a:rPr lang="en-US" b="1" dirty="0"/>
              <a:t>Laser = 3*</a:t>
            </a:r>
          </a:p>
          <a:p>
            <a:pPr fontAlgn="base"/>
            <a:r>
              <a:rPr lang="en-US" dirty="0"/>
              <a:t>Example Collision Bitmask: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Player = Asteroid(1) | Screen Edge(2) // 3 collides with laser cat.</a:t>
            </a:r>
            <a:br>
              <a:rPr lang="en-US" dirty="0"/>
            </a:br>
            <a:r>
              <a:rPr lang="en-US" dirty="0"/>
              <a:t>Asteroid = Player(0) | Asteroid(1) | Screen Edge(2) | Laser(3) // 6</a:t>
            </a:r>
            <a:br>
              <a:rPr lang="en-US" dirty="0"/>
            </a:br>
            <a:r>
              <a:rPr lang="en-US" dirty="0"/>
              <a:t>Screen Edge = Player(0) | Asteroid(1) | Laser(3) // 4</a:t>
            </a:r>
            <a:br>
              <a:rPr lang="en-US" dirty="0"/>
            </a:br>
            <a:r>
              <a:rPr lang="en-US" dirty="0"/>
              <a:t>Laser = Asteroid(1) | Screen Edge(2) // 3 collides with laser cat.</a:t>
            </a:r>
          </a:p>
        </p:txBody>
      </p:sp>
    </p:spTree>
    <p:extLst>
      <p:ext uri="{BB962C8B-B14F-4D97-AF65-F5344CB8AC3E}">
        <p14:creationId xmlns:p14="http://schemas.microsoft.com/office/powerpoint/2010/main" val="4118159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0719-1BF6-FC4C-97C7-B2B1B5747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Masking using powers of 2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8119D-F845-E346-A5A4-EA71D22BB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Bit Masking works best using the powers of 2 (0, 1, 2, 4, 8, …)</a:t>
            </a:r>
          </a:p>
          <a:p>
            <a:pPr fontAlgn="base"/>
            <a:r>
              <a:rPr lang="en-US" dirty="0"/>
              <a:t>Working Example Category Bitmasks: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Player = 0</a:t>
            </a:r>
            <a:br>
              <a:rPr lang="en-US" dirty="0"/>
            </a:br>
            <a:r>
              <a:rPr lang="en-US" dirty="0"/>
              <a:t>Asteroid =  1</a:t>
            </a:r>
            <a:br>
              <a:rPr lang="en-US" dirty="0"/>
            </a:br>
            <a:r>
              <a:rPr lang="en-US" dirty="0"/>
              <a:t>Screen Edge = 2</a:t>
            </a:r>
            <a:br>
              <a:rPr lang="en-US" dirty="0"/>
            </a:br>
            <a:r>
              <a:rPr lang="en-US" b="1" dirty="0"/>
              <a:t>Laser = 4*</a:t>
            </a:r>
          </a:p>
          <a:p>
            <a:pPr fontAlgn="base"/>
            <a:r>
              <a:rPr lang="en-US" dirty="0"/>
              <a:t>Example Collision Bitmask: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Player = Asteroid(1) | Screen Edge(2) // 3</a:t>
            </a:r>
            <a:br>
              <a:rPr lang="en-US" dirty="0"/>
            </a:br>
            <a:r>
              <a:rPr lang="en-US" dirty="0"/>
              <a:t>Asteroid = Player(0) | Asteroid(1) | Screen Edge(2) | Laser(4) // 7</a:t>
            </a:r>
            <a:br>
              <a:rPr lang="en-US" dirty="0"/>
            </a:br>
            <a:r>
              <a:rPr lang="en-US" dirty="0"/>
              <a:t>Screen Edge = Player(0) | Asteroid(1) | Laser(4) // 5</a:t>
            </a:r>
            <a:br>
              <a:rPr lang="en-US" dirty="0"/>
            </a:br>
            <a:r>
              <a:rPr lang="en-US" dirty="0"/>
              <a:t>Laser = Asteroid(1) | Screen Edge(2) // 3</a:t>
            </a:r>
          </a:p>
        </p:txBody>
      </p:sp>
    </p:spTree>
    <p:extLst>
      <p:ext uri="{BB962C8B-B14F-4D97-AF65-F5344CB8AC3E}">
        <p14:creationId xmlns:p14="http://schemas.microsoft.com/office/powerpoint/2010/main" val="2709378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24919-0816-6B4C-8575-C07651E9F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2B1C8-CED7-2247-A272-574EA700E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r>
              <a:rPr lang="en-US" dirty="0">
                <a:hlinkClick r:id="rId3"/>
              </a:rPr>
              <a:t>https://stackoverflow.com/questions/40332418/stop-objects-from-colliding-using-spritekit</a:t>
            </a:r>
            <a:endParaRPr lang="en-US" dirty="0"/>
          </a:p>
          <a:p>
            <a:r>
              <a:rPr lang="en-US" dirty="0">
                <a:hlinkClick r:id="rId4"/>
              </a:rPr>
              <a:t>https://miniwebtool.com/bitwise-calculator</a:t>
            </a:r>
            <a:endParaRPr lang="en-US" dirty="0"/>
          </a:p>
          <a:p>
            <a:r>
              <a:rPr lang="en-US" dirty="0">
                <a:hlinkClick r:id="rId5"/>
              </a:rPr>
              <a:t>https://github.com/jaredmpayne/SpriteKitCollisionsPlayground</a:t>
            </a:r>
            <a:endParaRPr lang="en-US" dirty="0">
              <a:hlinkClick r:id="rId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089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D4FB5-2F49-644F-BE87-EC154D075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try iOS Game Development?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08E84-41D8-3F4B-8156-EF4DCE14F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to develop/~$100 for publishing to devices</a:t>
            </a:r>
          </a:p>
          <a:p>
            <a:pPr lvl="1"/>
            <a:r>
              <a:rPr lang="en-US" dirty="0"/>
              <a:t>Need to create certificates on development account so that phone can use non-app store related apps </a:t>
            </a:r>
          </a:p>
          <a:p>
            <a:r>
              <a:rPr lang="en-US" dirty="0"/>
              <a:t>Small barriers to entry</a:t>
            </a:r>
          </a:p>
          <a:p>
            <a:pPr lvl="1"/>
            <a:r>
              <a:rPr lang="en-US" dirty="0"/>
              <a:t>Libraries are easy to include into app</a:t>
            </a:r>
          </a:p>
          <a:p>
            <a:pPr lvl="1"/>
            <a:r>
              <a:rPr lang="en-US" dirty="0"/>
              <a:t>No licensing</a:t>
            </a:r>
          </a:p>
          <a:p>
            <a:r>
              <a:rPr lang="en-US" dirty="0"/>
              <a:t>Large iPhone/iPad audience</a:t>
            </a:r>
          </a:p>
          <a:p>
            <a:r>
              <a:rPr lang="en-US" dirty="0"/>
              <a:t>Swift is a modern language and is a lot easier to implement then it used to be in obj-c</a:t>
            </a:r>
          </a:p>
          <a:p>
            <a:r>
              <a:rPr lang="en-US" dirty="0"/>
              <a:t>For more advanced gaming, more likely to use C++ and/or gaming engines that are widely used</a:t>
            </a:r>
          </a:p>
        </p:txBody>
      </p:sp>
    </p:spTree>
    <p:extLst>
      <p:ext uri="{BB962C8B-B14F-4D97-AF65-F5344CB8AC3E}">
        <p14:creationId xmlns:p14="http://schemas.microsoft.com/office/powerpoint/2010/main" val="33311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0B50-5327-234D-ADBE-B920AB9E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8B021-9BB1-1849-88AC-CD08D7B9F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 to App Store</a:t>
            </a:r>
          </a:p>
          <a:p>
            <a:r>
              <a:rPr lang="en-US" dirty="0"/>
              <a:t>Download </a:t>
            </a:r>
            <a:r>
              <a:rPr lang="en-US" dirty="0" err="1"/>
              <a:t>xCode</a:t>
            </a:r>
            <a:r>
              <a:rPr lang="en-US" dirty="0"/>
              <a:t> + Open</a:t>
            </a:r>
          </a:p>
          <a:p>
            <a:r>
              <a:rPr lang="en-US" dirty="0"/>
              <a:t>Google examples</a:t>
            </a:r>
          </a:p>
          <a:p>
            <a:pPr lvl="1"/>
            <a:r>
              <a:rPr lang="en-US" dirty="0"/>
              <a:t> apps/games/playgrounds to give you a better idea of how things work</a:t>
            </a:r>
          </a:p>
          <a:p>
            <a:pPr lvl="1"/>
            <a:r>
              <a:rPr lang="en-US" dirty="0"/>
              <a:t>apps arch isn’t to different from React, implement a lot of lifecycle hooks</a:t>
            </a:r>
          </a:p>
          <a:p>
            <a:r>
              <a:rPr lang="en-US" dirty="0"/>
              <a:t>Read up on Swift/Apple documentation</a:t>
            </a:r>
          </a:p>
          <a:p>
            <a:pPr lvl="1"/>
            <a:r>
              <a:rPr lang="en-US" dirty="0"/>
              <a:t>Actually not too shabby</a:t>
            </a:r>
          </a:p>
          <a:p>
            <a:pPr lvl="1"/>
            <a:r>
              <a:rPr lang="en-US" dirty="0"/>
              <a:t>Also </a:t>
            </a:r>
            <a:r>
              <a:rPr lang="en-US" dirty="0" err="1"/>
              <a:t>cmd</a:t>
            </a:r>
            <a:r>
              <a:rPr lang="en-US" dirty="0"/>
              <a:t> + click in IDE class/method/property definitions, can move through codebase + dependencies and see stubs/docs</a:t>
            </a:r>
          </a:p>
          <a:p>
            <a:r>
              <a:rPr lang="en-US" dirty="0"/>
              <a:t>Can build + run code on your choice of iOS devices through a simulator</a:t>
            </a:r>
          </a:p>
          <a:p>
            <a:r>
              <a:rPr lang="en-US" dirty="0"/>
              <a:t>Publishing to devices is a bit more difficult and requires a developer account</a:t>
            </a:r>
          </a:p>
          <a:p>
            <a:pPr lvl="1"/>
            <a:r>
              <a:rPr lang="en-US" dirty="0"/>
              <a:t>Not going to discuss in 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386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6D88-DFFF-B34D-893B-38DABB57E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Playgrounds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B31E1-E0C6-6A4A-928E-E018DA81F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Playground is an editor that allows you to practice and view your work</a:t>
            </a:r>
          </a:p>
          <a:p>
            <a:r>
              <a:rPr lang="en-US" dirty="0"/>
              <a:t>Reduces barrier to entry</a:t>
            </a:r>
          </a:p>
          <a:p>
            <a:pPr lvl="1"/>
            <a:r>
              <a:rPr lang="en-US" dirty="0"/>
              <a:t>Simpler IDE interface</a:t>
            </a:r>
          </a:p>
          <a:p>
            <a:pPr lvl="1"/>
            <a:r>
              <a:rPr lang="en-US" dirty="0"/>
              <a:t>No application context required</a:t>
            </a:r>
          </a:p>
          <a:p>
            <a:r>
              <a:rPr lang="en-US" dirty="0"/>
              <a:t>Continually compiles and outputs work so you get feedback in real-time</a:t>
            </a:r>
          </a:p>
          <a:p>
            <a:r>
              <a:rPr lang="en-US" dirty="0"/>
              <a:t>Can save an entire playground as a project</a:t>
            </a:r>
          </a:p>
          <a:p>
            <a:r>
              <a:rPr lang="en-US" dirty="0"/>
              <a:t>Googling and trying out different playgrounds people have open sourced can be helpful in learning</a:t>
            </a:r>
          </a:p>
          <a:p>
            <a:r>
              <a:rPr lang="en-US" dirty="0"/>
              <a:t>We will also be demoing code from Playground, updating code, and showing the results</a:t>
            </a:r>
          </a:p>
        </p:txBody>
      </p:sp>
    </p:spTree>
    <p:extLst>
      <p:ext uri="{BB962C8B-B14F-4D97-AF65-F5344CB8AC3E}">
        <p14:creationId xmlns:p14="http://schemas.microsoft.com/office/powerpoint/2010/main" val="97298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7F87-B531-3A46-9D84-A62B2A571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8C7E2-8E51-6D4A-9142-8E3DC5AB0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https://developer.apple.com/swift/</a:t>
            </a:r>
            <a:endParaRPr lang="en-US" dirty="0"/>
          </a:p>
          <a:p>
            <a:r>
              <a:rPr lang="en-US" dirty="0"/>
              <a:t>Strongly typed language with inference</a:t>
            </a:r>
          </a:p>
          <a:p>
            <a:pPr lvl="1"/>
            <a:r>
              <a:rPr lang="en-US" dirty="0"/>
              <a:t>inference means that it can figure out a lot of variable types</a:t>
            </a:r>
          </a:p>
          <a:p>
            <a:pPr lvl="1"/>
            <a:r>
              <a:rPr lang="en-US" dirty="0"/>
              <a:t>Explicit: </a:t>
            </a:r>
            <a:r>
              <a:rPr lang="en-US" b="1" dirty="0"/>
              <a:t>let</a:t>
            </a:r>
            <a:r>
              <a:rPr lang="en-US" dirty="0"/>
              <a:t> x: Int = 0</a:t>
            </a:r>
          </a:p>
          <a:p>
            <a:pPr lvl="1"/>
            <a:r>
              <a:rPr lang="en-US" dirty="0"/>
              <a:t>Inferred: </a:t>
            </a:r>
            <a:r>
              <a:rPr lang="en-US" b="1" dirty="0"/>
              <a:t>let</a:t>
            </a:r>
            <a:r>
              <a:rPr lang="en-US" dirty="0"/>
              <a:t> x = 0 // 0 is always an int unless cast it to something else</a:t>
            </a:r>
          </a:p>
          <a:p>
            <a:pPr lvl="1"/>
            <a:r>
              <a:rPr lang="en-US" dirty="0"/>
              <a:t>Explicit (Again): </a:t>
            </a:r>
            <a:r>
              <a:rPr lang="en-US" b="1" dirty="0"/>
              <a:t>let </a:t>
            </a:r>
            <a:r>
              <a:rPr lang="en-US" dirty="0"/>
              <a:t>x: Double = 0 // 0 still but as a double not int</a:t>
            </a:r>
          </a:p>
          <a:p>
            <a:r>
              <a:rPr lang="en-US" dirty="0"/>
              <a:t>Concise and expressive</a:t>
            </a:r>
          </a:p>
          <a:p>
            <a:r>
              <a:rPr lang="en-US" dirty="0"/>
              <a:t>Should see a lot that’s familiar from languages you have used</a:t>
            </a:r>
          </a:p>
          <a:p>
            <a:pPr lvl="1"/>
            <a:r>
              <a:rPr lang="en-US" b="1" dirty="0"/>
              <a:t>? </a:t>
            </a:r>
            <a:r>
              <a:rPr lang="en-US" dirty="0"/>
              <a:t>on variables means can be nil (Apple’s version of null)</a:t>
            </a:r>
          </a:p>
          <a:p>
            <a:pPr lvl="1"/>
            <a:r>
              <a:rPr lang="en-US" b="1" dirty="0"/>
              <a:t>protocol </a:t>
            </a:r>
            <a:r>
              <a:rPr lang="en-US" dirty="0"/>
              <a:t>is just Apple’s definition of </a:t>
            </a:r>
            <a:r>
              <a:rPr lang="en-US" b="1" dirty="0"/>
              <a:t>interface</a:t>
            </a:r>
          </a:p>
          <a:p>
            <a:pPr lvl="1"/>
            <a:r>
              <a:rPr lang="en-US" dirty="0"/>
              <a:t>(Swift) </a:t>
            </a:r>
            <a:r>
              <a:rPr lang="en-US" b="1" dirty="0"/>
              <a:t>let </a:t>
            </a:r>
            <a:r>
              <a:rPr lang="en-US" dirty="0"/>
              <a:t>==</a:t>
            </a:r>
            <a:r>
              <a:rPr lang="en-US" b="1" dirty="0"/>
              <a:t> const </a:t>
            </a:r>
            <a:r>
              <a:rPr lang="en-US" dirty="0"/>
              <a:t>(JS), (Swift) </a:t>
            </a:r>
            <a:r>
              <a:rPr lang="en-US" b="1" dirty="0"/>
              <a:t>var </a:t>
            </a:r>
            <a:r>
              <a:rPr lang="en-US" dirty="0"/>
              <a:t>==</a:t>
            </a:r>
            <a:r>
              <a:rPr lang="en-US" b="1" dirty="0"/>
              <a:t> let</a:t>
            </a:r>
            <a:r>
              <a:rPr lang="en-US" dirty="0"/>
              <a:t> (JS)</a:t>
            </a:r>
          </a:p>
          <a:p>
            <a:r>
              <a:rPr lang="en-US" dirty="0"/>
              <a:t>Replacement for Objective-C</a:t>
            </a:r>
          </a:p>
          <a:p>
            <a:pPr lvl="1"/>
            <a:r>
              <a:rPr lang="en-US" dirty="0"/>
              <a:t>Some libraries are still written in Objective-C like the library I’m going to use </a:t>
            </a:r>
            <a:r>
              <a:rPr lang="en-US" b="1" dirty="0" err="1"/>
              <a:t>SpriteKit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2547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35C0-AC92-0845-A615-AC1563B3F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SpriteKit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22548-0D0B-2445-AE0B-8DF913943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SDK created by Apple</a:t>
            </a:r>
          </a:p>
          <a:p>
            <a:r>
              <a:rPr lang="en-US" dirty="0"/>
              <a:t>High performance rendering engine, descriptive API, and 3D support</a:t>
            </a:r>
          </a:p>
          <a:p>
            <a:r>
              <a:rPr lang="en-US" dirty="0"/>
              <a:t>API methods allow you to manipulate the rendering</a:t>
            </a:r>
          </a:p>
          <a:p>
            <a:pPr lvl="1"/>
            <a:r>
              <a:rPr lang="en-US" dirty="0"/>
              <a:t>Creating a scene and basic properties (like friction)</a:t>
            </a:r>
          </a:p>
          <a:p>
            <a:pPr lvl="1"/>
            <a:r>
              <a:rPr lang="en-US" dirty="0"/>
              <a:t>Creating and adding objects to the scene</a:t>
            </a:r>
          </a:p>
          <a:p>
            <a:pPr lvl="1"/>
            <a:r>
              <a:rPr lang="en-US" dirty="0"/>
              <a:t>Hooks for when objects collide with each other or the scene</a:t>
            </a:r>
          </a:p>
          <a:p>
            <a:r>
              <a:rPr lang="en-US" dirty="0"/>
              <a:t>Still written in Objective-C</a:t>
            </a:r>
          </a:p>
          <a:p>
            <a:pPr lvl="1"/>
            <a:r>
              <a:rPr lang="en-US" dirty="0"/>
              <a:t>No worries, can still use it in Swift</a:t>
            </a:r>
          </a:p>
          <a:p>
            <a:pPr lvl="1"/>
            <a:r>
              <a:rPr lang="en-US" dirty="0"/>
              <a:t>Has limitations since Swift has more language features than Obj-C</a:t>
            </a:r>
          </a:p>
          <a:p>
            <a:pPr lvl="1"/>
            <a:r>
              <a:rPr lang="en-US" dirty="0"/>
              <a:t>Since language features, beginners shouldn’t run into these as much</a:t>
            </a:r>
          </a:p>
        </p:txBody>
      </p:sp>
    </p:spTree>
    <p:extLst>
      <p:ext uri="{BB962C8B-B14F-4D97-AF65-F5344CB8AC3E}">
        <p14:creationId xmlns:p14="http://schemas.microsoft.com/office/powerpoint/2010/main" val="172171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D7E4-8436-6041-8343-BA5DD6E89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Sprites?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98F43-E746-3747-A3A4-E6F36F2CC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computer graphic which may be moved on-screen and otherwise manipulated as a single entity.</a:t>
            </a:r>
          </a:p>
          <a:p>
            <a:pPr lvl="1"/>
            <a:r>
              <a:rPr lang="en-US" dirty="0"/>
              <a:t>or an elf, fairy</a:t>
            </a:r>
          </a:p>
          <a:p>
            <a:r>
              <a:rPr lang="en-US" dirty="0"/>
              <a:t>using to describe objects that we are adding to the scenes</a:t>
            </a:r>
          </a:p>
          <a:p>
            <a:r>
              <a:rPr lang="en-US" dirty="0"/>
              <a:t>iOS provides API functionality for creating + manipulating sprites</a:t>
            </a:r>
          </a:p>
          <a:p>
            <a:pPr lvl="1"/>
            <a:r>
              <a:rPr lang="en-US" dirty="0"/>
              <a:t>What the image is</a:t>
            </a:r>
          </a:p>
          <a:p>
            <a:pPr lvl="1"/>
            <a:r>
              <a:rPr lang="en-US" dirty="0"/>
              <a:t>Physics of it, mass</a:t>
            </a:r>
          </a:p>
          <a:p>
            <a:pPr lvl="1"/>
            <a:r>
              <a:rPr lang="en-US" dirty="0"/>
              <a:t>Push it in a direction</a:t>
            </a:r>
          </a:p>
          <a:p>
            <a:r>
              <a:rPr lang="en-US" dirty="0"/>
              <a:t>in our examples I will be using </a:t>
            </a:r>
            <a:r>
              <a:rPr lang="en-US" b="1" dirty="0" err="1"/>
              <a:t>SpriteKit</a:t>
            </a:r>
            <a:r>
              <a:rPr lang="en-US" dirty="0" err="1"/>
              <a:t>’s</a:t>
            </a:r>
            <a:r>
              <a:rPr lang="en-US" dirty="0"/>
              <a:t> </a:t>
            </a:r>
            <a:r>
              <a:rPr lang="en-US" b="1" dirty="0" err="1"/>
              <a:t>SKSpriteNode</a:t>
            </a:r>
            <a:r>
              <a:rPr lang="en-US" dirty="0"/>
              <a:t> to create Sprites and place them in scenes we can view</a:t>
            </a:r>
          </a:p>
          <a:p>
            <a:r>
              <a:rPr lang="en-US" dirty="0"/>
              <a:t>the only other object we will work with is the scene</a:t>
            </a:r>
          </a:p>
          <a:p>
            <a:pPr lvl="1"/>
            <a:r>
              <a:rPr lang="en-US" dirty="0"/>
              <a:t>we can also detect collisions between the scene edges + sprites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462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A24BB-17D3-244C-A6A4-26974FDF3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5B189-DF75-A545-B76B-6717A93C9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Detecting collisions involves a few complicated pieces</a:t>
            </a:r>
          </a:p>
          <a:p>
            <a:r>
              <a:rPr lang="en-US" dirty="0"/>
              <a:t>First all objects you want to detect collisions with have to be identified</a:t>
            </a:r>
          </a:p>
          <a:p>
            <a:pPr lvl="1"/>
            <a:r>
              <a:rPr lang="en-US" dirty="0"/>
              <a:t>Unique name, I’ve been using </a:t>
            </a:r>
            <a:r>
              <a:rPr lang="en-US" i="1" dirty="0"/>
              <a:t>UUID().</a:t>
            </a:r>
            <a:r>
              <a:rPr lang="en-US" i="1" dirty="0" err="1"/>
              <a:t>uuidString</a:t>
            </a:r>
            <a:endParaRPr lang="en-US" i="1" dirty="0"/>
          </a:p>
          <a:p>
            <a:pPr lvl="1"/>
            <a:r>
              <a:rPr lang="en-US" dirty="0"/>
              <a:t>Bit Mask, integer representing objects (or groups of them) so that </a:t>
            </a:r>
            <a:r>
              <a:rPr lang="en-US" dirty="0" err="1"/>
              <a:t>SpriteKit</a:t>
            </a:r>
            <a:r>
              <a:rPr lang="en-US" dirty="0"/>
              <a:t> can easily identify which should collide</a:t>
            </a:r>
          </a:p>
          <a:p>
            <a:r>
              <a:rPr lang="en-US" dirty="0"/>
              <a:t>Implement </a:t>
            </a:r>
            <a:r>
              <a:rPr lang="en-US" b="1" dirty="0" err="1"/>
              <a:t>SKPhysicsContactDelegate</a:t>
            </a:r>
            <a:r>
              <a:rPr lang="en-US" b="1" dirty="0"/>
              <a:t> </a:t>
            </a:r>
            <a:r>
              <a:rPr lang="en-US" dirty="0"/>
              <a:t>on </a:t>
            </a:r>
            <a:r>
              <a:rPr lang="en-US" b="1" dirty="0" err="1"/>
              <a:t>SKScene</a:t>
            </a:r>
            <a:endParaRPr lang="en-US" b="1" dirty="0"/>
          </a:p>
          <a:p>
            <a:pPr lvl="1"/>
            <a:r>
              <a:rPr lang="en-US" dirty="0"/>
              <a:t>This will then trigger hook calls when objects collide, allowing you to alter the scene or any other logic</a:t>
            </a:r>
            <a:endParaRPr lang="en-US" b="1" dirty="0"/>
          </a:p>
          <a:p>
            <a:r>
              <a:rPr lang="en-US" b="1" dirty="0"/>
              <a:t>Delegate </a:t>
            </a:r>
            <a:r>
              <a:rPr lang="en-US" dirty="0"/>
              <a:t>term for Apple is the normal way children to communicate to its parent</a:t>
            </a:r>
          </a:p>
          <a:p>
            <a:pPr lvl="1"/>
            <a:r>
              <a:rPr lang="en-US" dirty="0"/>
              <a:t>Parent implements an interface that the child can use and sets a property on the children referring to self</a:t>
            </a:r>
          </a:p>
          <a:p>
            <a:pPr lvl="1"/>
            <a:r>
              <a:rPr lang="en-US" dirty="0"/>
              <a:t>Child can then call the parent’s methods/properties that were defined in the interface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800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D8F2-67E7-7347-92F5-57E57F497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 + Collision Bit Masking for Sprites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42C00-6B89-5A4F-B135-771D0E65D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 Mask’s is data we can use that can do &amp; | bitwise operators</a:t>
            </a:r>
          </a:p>
          <a:p>
            <a:r>
              <a:rPr lang="en-US" dirty="0"/>
              <a:t>We define a Sprite’s bit mask so that </a:t>
            </a:r>
            <a:r>
              <a:rPr lang="en-US" dirty="0" err="1"/>
              <a:t>SpriteKit</a:t>
            </a:r>
            <a:r>
              <a:rPr lang="en-US" dirty="0"/>
              <a:t> can quickly identify what objects are colliding and what to do</a:t>
            </a:r>
          </a:p>
          <a:p>
            <a:r>
              <a:rPr lang="en-US" dirty="0"/>
              <a:t>Category Bit Mask</a:t>
            </a:r>
          </a:p>
          <a:p>
            <a:pPr lvl="1"/>
            <a:r>
              <a:rPr lang="en-US" dirty="0"/>
              <a:t>Represents the object’s own bit mask</a:t>
            </a:r>
          </a:p>
          <a:p>
            <a:pPr lvl="1"/>
            <a:r>
              <a:rPr lang="en-US" dirty="0"/>
              <a:t>Each sprite can get its own bit mask or a combination using &amp; | bitwise operators</a:t>
            </a:r>
          </a:p>
          <a:p>
            <a:r>
              <a:rPr lang="en-US" dirty="0"/>
              <a:t>Collision Bit Mask</a:t>
            </a:r>
          </a:p>
          <a:p>
            <a:pPr lvl="1"/>
            <a:r>
              <a:rPr lang="en-US" dirty="0"/>
              <a:t>Represents what the collisions the Sprite would respond to</a:t>
            </a:r>
          </a:p>
          <a:p>
            <a:r>
              <a:rPr lang="en-US" dirty="0"/>
              <a:t>By defining these properly we can then detect collisions between objects and only the type of collisions we want to detect</a:t>
            </a:r>
          </a:p>
          <a:p>
            <a:r>
              <a:rPr lang="en-US" dirty="0"/>
              <a:t>When </a:t>
            </a:r>
            <a:r>
              <a:rPr lang="en-US" dirty="0" err="1"/>
              <a:t>SpriteKit</a:t>
            </a:r>
            <a:r>
              <a:rPr lang="en-US" dirty="0"/>
              <a:t> detects a collision if the </a:t>
            </a:r>
            <a:r>
              <a:rPr lang="en-US" b="1" dirty="0" err="1"/>
              <a:t>SKPhysicsContactDelegate</a:t>
            </a:r>
            <a:r>
              <a:rPr lang="en-US" b="1" dirty="0"/>
              <a:t> </a:t>
            </a:r>
            <a:r>
              <a:rPr lang="en-US" dirty="0"/>
              <a:t>is implemented, the collision hook method will be called</a:t>
            </a:r>
          </a:p>
        </p:txBody>
      </p:sp>
    </p:spTree>
    <p:extLst>
      <p:ext uri="{BB962C8B-B14F-4D97-AF65-F5344CB8AC3E}">
        <p14:creationId xmlns:p14="http://schemas.microsoft.com/office/powerpoint/2010/main" val="255021091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772</TotalTime>
  <Words>956</Words>
  <Application>Microsoft Macintosh PowerPoint</Application>
  <PresentationFormat>Widescreen</PresentationFormat>
  <Paragraphs>104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Corbel</vt:lpstr>
      <vt:lpstr>Wingdings 2</vt:lpstr>
      <vt:lpstr>Frame</vt:lpstr>
      <vt:lpstr>Introduction to iOS Game Development</vt:lpstr>
      <vt:lpstr>Why try iOS Game Development?</vt:lpstr>
      <vt:lpstr>Getting Started</vt:lpstr>
      <vt:lpstr>Playgrounds</vt:lpstr>
      <vt:lpstr>Swift</vt:lpstr>
      <vt:lpstr>SpriteKit</vt:lpstr>
      <vt:lpstr>What are Sprites?</vt:lpstr>
      <vt:lpstr>Detecting Collisions</vt:lpstr>
      <vt:lpstr>Category + Collision Bit Masking for Sprites</vt:lpstr>
      <vt:lpstr>Bit Masking using powers of 2</vt:lpstr>
      <vt:lpstr>Bit Masking using powers of 2 (cont.)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iOS Game Development</dc:title>
  <dc:creator>Michael Blatter</dc:creator>
  <cp:lastModifiedBy>Michael Blatter</cp:lastModifiedBy>
  <cp:revision>5</cp:revision>
  <dcterms:created xsi:type="dcterms:W3CDTF">2019-10-01T19:14:10Z</dcterms:created>
  <dcterms:modified xsi:type="dcterms:W3CDTF">2019-10-02T15:46:50Z</dcterms:modified>
</cp:coreProperties>
</file>