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6" r:id="rId4"/>
    <p:sldId id="260" r:id="rId5"/>
    <p:sldId id="261" r:id="rId6"/>
    <p:sldId id="289" r:id="rId7"/>
    <p:sldId id="287" r:id="rId8"/>
    <p:sldId id="288" r:id="rId9"/>
    <p:sldId id="270" r:id="rId10"/>
    <p:sldId id="268" r:id="rId11"/>
    <p:sldId id="271" r:id="rId12"/>
    <p:sldId id="265" r:id="rId13"/>
    <p:sldId id="267" r:id="rId14"/>
    <p:sldId id="274" r:id="rId15"/>
    <p:sldId id="269" r:id="rId16"/>
    <p:sldId id="272" r:id="rId17"/>
    <p:sldId id="275" r:id="rId18"/>
    <p:sldId id="277" r:id="rId19"/>
    <p:sldId id="292" r:id="rId20"/>
    <p:sldId id="273" r:id="rId21"/>
    <p:sldId id="276" r:id="rId22"/>
    <p:sldId id="278" r:id="rId23"/>
    <p:sldId id="281" r:id="rId24"/>
    <p:sldId id="291" r:id="rId25"/>
    <p:sldId id="258" r:id="rId26"/>
    <p:sldId id="279" r:id="rId27"/>
    <p:sldId id="284" r:id="rId28"/>
    <p:sldId id="282" r:id="rId29"/>
    <p:sldId id="286" r:id="rId30"/>
    <p:sldId id="294" r:id="rId31"/>
    <p:sldId id="293" r:id="rId32"/>
    <p:sldId id="283" r:id="rId33"/>
    <p:sldId id="26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728E12-3E47-B04A-BCC6-4D4CE9F4BEA5}" v="142" dt="2019-05-15T18:49:00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04"/>
    <p:restoredTop sz="94752"/>
  </p:normalViewPr>
  <p:slideViewPr>
    <p:cSldViewPr snapToGrid="0" snapToObjects="1">
      <p:cViewPr varScale="1">
        <p:scale>
          <a:sx n="146" d="100"/>
          <a:sy n="146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Blatter" userId="bec0e1ad-ac0f-4e07-9e96-d39a9548c09d" providerId="ADAL" clId="{4C728E12-3E47-B04A-BCC6-4D4CE9F4BEA5}"/>
    <pc:docChg chg="undo redo custSel addSld delSld modSld sldOrd">
      <pc:chgData name="Michael Blatter" userId="bec0e1ad-ac0f-4e07-9e96-d39a9548c09d" providerId="ADAL" clId="{4C728E12-3E47-B04A-BCC6-4D4CE9F4BEA5}" dt="2019-05-15T18:49:00.631" v="13493"/>
      <pc:docMkLst>
        <pc:docMk/>
      </pc:docMkLst>
      <pc:sldChg chg="modSp">
        <pc:chgData name="Michael Blatter" userId="bec0e1ad-ac0f-4e07-9e96-d39a9548c09d" providerId="ADAL" clId="{4C728E12-3E47-B04A-BCC6-4D4CE9F4BEA5}" dt="2019-05-07T22:53:14.779" v="7054" actId="20577"/>
        <pc:sldMkLst>
          <pc:docMk/>
          <pc:sldMk cId="644851194" sldId="256"/>
        </pc:sldMkLst>
        <pc:spChg chg="mod">
          <ac:chgData name="Michael Blatter" userId="bec0e1ad-ac0f-4e07-9e96-d39a9548c09d" providerId="ADAL" clId="{4C728E12-3E47-B04A-BCC6-4D4CE9F4BEA5}" dt="2019-05-07T22:53:14.779" v="7054" actId="20577"/>
          <ac:spMkLst>
            <pc:docMk/>
            <pc:sldMk cId="644851194" sldId="256"/>
            <ac:spMk id="3" creationId="{81443395-7F4E-424E-9D9E-CDDC590B3FF6}"/>
          </ac:spMkLst>
        </pc:spChg>
      </pc:sldChg>
      <pc:sldChg chg="ord">
        <pc:chgData name="Michael Blatter" userId="bec0e1ad-ac0f-4e07-9e96-d39a9548c09d" providerId="ADAL" clId="{4C728E12-3E47-B04A-BCC6-4D4CE9F4BEA5}" dt="2019-05-08T15:32:33.207" v="10386"/>
        <pc:sldMkLst>
          <pc:docMk/>
          <pc:sldMk cId="2798024298" sldId="260"/>
        </pc:sldMkLst>
      </pc:sldChg>
      <pc:sldChg chg="modSp ord">
        <pc:chgData name="Michael Blatter" userId="bec0e1ad-ac0f-4e07-9e96-d39a9548c09d" providerId="ADAL" clId="{4C728E12-3E47-B04A-BCC6-4D4CE9F4BEA5}" dt="2019-05-08T15:32:37.144" v="10387"/>
        <pc:sldMkLst>
          <pc:docMk/>
          <pc:sldMk cId="341354449" sldId="261"/>
        </pc:sldMkLst>
        <pc:spChg chg="mod">
          <ac:chgData name="Michael Blatter" userId="bec0e1ad-ac0f-4e07-9e96-d39a9548c09d" providerId="ADAL" clId="{4C728E12-3E47-B04A-BCC6-4D4CE9F4BEA5}" dt="2019-05-08T03:09:23.998" v="7295" actId="20577"/>
          <ac:spMkLst>
            <pc:docMk/>
            <pc:sldMk cId="341354449" sldId="261"/>
            <ac:spMk id="3" creationId="{9054CDC4-3989-1441-9B8F-A789DBF4BC5D}"/>
          </ac:spMkLst>
        </pc:spChg>
      </pc:sldChg>
      <pc:sldChg chg="modSp ord">
        <pc:chgData name="Michael Blatter" userId="bec0e1ad-ac0f-4e07-9e96-d39a9548c09d" providerId="ADAL" clId="{4C728E12-3E47-B04A-BCC6-4D4CE9F4BEA5}" dt="2019-05-08T15:25:34.566" v="9941" actId="20577"/>
        <pc:sldMkLst>
          <pc:docMk/>
          <pc:sldMk cId="1500554947" sldId="262"/>
        </pc:sldMkLst>
        <pc:spChg chg="mod">
          <ac:chgData name="Michael Blatter" userId="bec0e1ad-ac0f-4e07-9e96-d39a9548c09d" providerId="ADAL" clId="{4C728E12-3E47-B04A-BCC6-4D4CE9F4BEA5}" dt="2019-05-08T15:25:34.566" v="9941" actId="20577"/>
          <ac:spMkLst>
            <pc:docMk/>
            <pc:sldMk cId="1500554947" sldId="262"/>
            <ac:spMk id="3" creationId="{C2BAD9CF-EC13-D04F-8619-8A6174EB4FB8}"/>
          </ac:spMkLst>
        </pc:spChg>
      </pc:sldChg>
      <pc:sldChg chg="addSp modSp">
        <pc:chgData name="Michael Blatter" userId="bec0e1ad-ac0f-4e07-9e96-d39a9548c09d" providerId="ADAL" clId="{4C728E12-3E47-B04A-BCC6-4D4CE9F4BEA5}" dt="2019-05-08T15:42:18.667" v="11226" actId="20577"/>
        <pc:sldMkLst>
          <pc:docMk/>
          <pc:sldMk cId="189513524" sldId="264"/>
        </pc:sldMkLst>
        <pc:spChg chg="mod">
          <ac:chgData name="Michael Blatter" userId="bec0e1ad-ac0f-4e07-9e96-d39a9548c09d" providerId="ADAL" clId="{4C728E12-3E47-B04A-BCC6-4D4CE9F4BEA5}" dt="2019-05-07T18:56:41.934" v="1810" actId="20577"/>
          <ac:spMkLst>
            <pc:docMk/>
            <pc:sldMk cId="189513524" sldId="264"/>
            <ac:spMk id="2" creationId="{FC60FC8F-5BB7-B04E-B393-83F9E9CF3728}"/>
          </ac:spMkLst>
        </pc:spChg>
        <pc:spChg chg="mod">
          <ac:chgData name="Michael Blatter" userId="bec0e1ad-ac0f-4e07-9e96-d39a9548c09d" providerId="ADAL" clId="{4C728E12-3E47-B04A-BCC6-4D4CE9F4BEA5}" dt="2019-05-08T15:42:18.667" v="11226" actId="20577"/>
          <ac:spMkLst>
            <pc:docMk/>
            <pc:sldMk cId="189513524" sldId="264"/>
            <ac:spMk id="3" creationId="{88A33323-B86E-3F4A-AF29-6535A079CACA}"/>
          </ac:spMkLst>
        </pc:spChg>
        <pc:picChg chg="add mod">
          <ac:chgData name="Michael Blatter" userId="bec0e1ad-ac0f-4e07-9e96-d39a9548c09d" providerId="ADAL" clId="{4C728E12-3E47-B04A-BCC6-4D4CE9F4BEA5}" dt="2019-05-08T15:24:01.797" v="9936" actId="1076"/>
          <ac:picMkLst>
            <pc:docMk/>
            <pc:sldMk cId="189513524" sldId="264"/>
            <ac:picMk id="5" creationId="{811E6B28-CA1C-5F42-8FB7-88EE297232EC}"/>
          </ac:picMkLst>
        </pc:picChg>
      </pc:sldChg>
      <pc:sldChg chg="modSp">
        <pc:chgData name="Michael Blatter" userId="bec0e1ad-ac0f-4e07-9e96-d39a9548c09d" providerId="ADAL" clId="{4C728E12-3E47-B04A-BCC6-4D4CE9F4BEA5}" dt="2019-05-08T03:20:12.089" v="7646" actId="20577"/>
        <pc:sldMkLst>
          <pc:docMk/>
          <pc:sldMk cId="3522395216" sldId="265"/>
        </pc:sldMkLst>
        <pc:spChg chg="mod">
          <ac:chgData name="Michael Blatter" userId="bec0e1ad-ac0f-4e07-9e96-d39a9548c09d" providerId="ADAL" clId="{4C728E12-3E47-B04A-BCC6-4D4CE9F4BEA5}" dt="2019-05-08T03:20:12.089" v="7646" actId="20577"/>
          <ac:spMkLst>
            <pc:docMk/>
            <pc:sldMk cId="3522395216" sldId="265"/>
            <ac:spMk id="2" creationId="{94EDF069-C363-EA48-934B-32452635F1A1}"/>
          </ac:spMkLst>
        </pc:spChg>
        <pc:spChg chg="mod">
          <ac:chgData name="Michael Blatter" userId="bec0e1ad-ac0f-4e07-9e96-d39a9548c09d" providerId="ADAL" clId="{4C728E12-3E47-B04A-BCC6-4D4CE9F4BEA5}" dt="2019-05-06T19:47:49.038" v="437" actId="27636"/>
          <ac:spMkLst>
            <pc:docMk/>
            <pc:sldMk cId="3522395216" sldId="265"/>
            <ac:spMk id="4" creationId="{7F33AE31-5498-054B-BBF3-C3AB5CD699B5}"/>
          </ac:spMkLst>
        </pc:spChg>
        <pc:spChg chg="mod">
          <ac:chgData name="Michael Blatter" userId="bec0e1ad-ac0f-4e07-9e96-d39a9548c09d" providerId="ADAL" clId="{4C728E12-3E47-B04A-BCC6-4D4CE9F4BEA5}" dt="2019-05-06T19:47:49.952" v="449" actId="20577"/>
          <ac:spMkLst>
            <pc:docMk/>
            <pc:sldMk cId="3522395216" sldId="265"/>
            <ac:spMk id="6" creationId="{741E1339-C36A-8B40-912F-B94003EC93B4}"/>
          </ac:spMkLst>
        </pc:spChg>
      </pc:sldChg>
      <pc:sldChg chg="modSp add ord">
        <pc:chgData name="Michael Blatter" userId="bec0e1ad-ac0f-4e07-9e96-d39a9548c09d" providerId="ADAL" clId="{4C728E12-3E47-B04A-BCC6-4D4CE9F4BEA5}" dt="2019-05-08T15:32:02.663" v="10385" actId="20577"/>
        <pc:sldMkLst>
          <pc:docMk/>
          <pc:sldMk cId="963992024" sldId="266"/>
        </pc:sldMkLst>
        <pc:spChg chg="mod">
          <ac:chgData name="Michael Blatter" userId="bec0e1ad-ac0f-4e07-9e96-d39a9548c09d" providerId="ADAL" clId="{4C728E12-3E47-B04A-BCC6-4D4CE9F4BEA5}" dt="2019-05-08T03:26:30.402" v="7714" actId="20577"/>
          <ac:spMkLst>
            <pc:docMk/>
            <pc:sldMk cId="963992024" sldId="266"/>
            <ac:spMk id="2" creationId="{F3D5A8BA-F0F7-6C4D-8B6B-774ADF4B5333}"/>
          </ac:spMkLst>
        </pc:spChg>
        <pc:spChg chg="mod">
          <ac:chgData name="Michael Blatter" userId="bec0e1ad-ac0f-4e07-9e96-d39a9548c09d" providerId="ADAL" clId="{4C728E12-3E47-B04A-BCC6-4D4CE9F4BEA5}" dt="2019-05-08T15:32:02.663" v="10385" actId="20577"/>
          <ac:spMkLst>
            <pc:docMk/>
            <pc:sldMk cId="963992024" sldId="266"/>
            <ac:spMk id="3" creationId="{E76A8A05-6E6C-654C-989E-8C83F7C9D3FD}"/>
          </ac:spMkLst>
        </pc:spChg>
      </pc:sldChg>
      <pc:sldChg chg="modSp add">
        <pc:chgData name="Michael Blatter" userId="bec0e1ad-ac0f-4e07-9e96-d39a9548c09d" providerId="ADAL" clId="{4C728E12-3E47-B04A-BCC6-4D4CE9F4BEA5}" dt="2019-05-08T03:32:26.137" v="7735" actId="20577"/>
        <pc:sldMkLst>
          <pc:docMk/>
          <pc:sldMk cId="1738448939" sldId="267"/>
        </pc:sldMkLst>
        <pc:spChg chg="mod">
          <ac:chgData name="Michael Blatter" userId="bec0e1ad-ac0f-4e07-9e96-d39a9548c09d" providerId="ADAL" clId="{4C728E12-3E47-B04A-BCC6-4D4CE9F4BEA5}" dt="2019-05-06T19:49:08.115" v="484" actId="20577"/>
          <ac:spMkLst>
            <pc:docMk/>
            <pc:sldMk cId="1738448939" sldId="267"/>
            <ac:spMk id="2" creationId="{5E9CFAD6-6E2E-FF47-B0D8-229112E1C25D}"/>
          </ac:spMkLst>
        </pc:spChg>
        <pc:spChg chg="mod">
          <ac:chgData name="Michael Blatter" userId="bec0e1ad-ac0f-4e07-9e96-d39a9548c09d" providerId="ADAL" clId="{4C728E12-3E47-B04A-BCC6-4D4CE9F4BEA5}" dt="2019-05-08T03:32:26.137" v="7735" actId="20577"/>
          <ac:spMkLst>
            <pc:docMk/>
            <pc:sldMk cId="1738448939" sldId="267"/>
            <ac:spMk id="3" creationId="{0E2A0755-D281-664F-8480-6DC6E0AC5FA2}"/>
          </ac:spMkLst>
        </pc:spChg>
      </pc:sldChg>
      <pc:sldChg chg="modSp add ord">
        <pc:chgData name="Michael Blatter" userId="bec0e1ad-ac0f-4e07-9e96-d39a9548c09d" providerId="ADAL" clId="{4C728E12-3E47-B04A-BCC6-4D4CE9F4BEA5}" dt="2019-05-08T18:38:27.018" v="11736"/>
        <pc:sldMkLst>
          <pc:docMk/>
          <pc:sldMk cId="2609377346" sldId="268"/>
        </pc:sldMkLst>
        <pc:spChg chg="mod">
          <ac:chgData name="Michael Blatter" userId="bec0e1ad-ac0f-4e07-9e96-d39a9548c09d" providerId="ADAL" clId="{4C728E12-3E47-B04A-BCC6-4D4CE9F4BEA5}" dt="2019-05-08T03:15:46.534" v="7357" actId="20577"/>
          <ac:spMkLst>
            <pc:docMk/>
            <pc:sldMk cId="2609377346" sldId="268"/>
            <ac:spMk id="2" creationId="{4F330310-E87C-084A-9AC7-ED9D9366FCB0}"/>
          </ac:spMkLst>
        </pc:spChg>
        <pc:spChg chg="mod">
          <ac:chgData name="Michael Blatter" userId="bec0e1ad-ac0f-4e07-9e96-d39a9548c09d" providerId="ADAL" clId="{4C728E12-3E47-B04A-BCC6-4D4CE9F4BEA5}" dt="2019-05-08T18:38:22.564" v="11735" actId="20577"/>
          <ac:spMkLst>
            <pc:docMk/>
            <pc:sldMk cId="2609377346" sldId="268"/>
            <ac:spMk id="3" creationId="{FCE2D639-079F-1E4F-9EC7-E8CCCA299FB6}"/>
          </ac:spMkLst>
        </pc:spChg>
      </pc:sldChg>
      <pc:sldChg chg="addSp delSp modSp add">
        <pc:chgData name="Michael Blatter" userId="bec0e1ad-ac0f-4e07-9e96-d39a9548c09d" providerId="ADAL" clId="{4C728E12-3E47-B04A-BCC6-4D4CE9F4BEA5}" dt="2019-05-08T15:41:16.283" v="11224" actId="20577"/>
        <pc:sldMkLst>
          <pc:docMk/>
          <pc:sldMk cId="2104478646" sldId="269"/>
        </pc:sldMkLst>
        <pc:spChg chg="mod">
          <ac:chgData name="Michael Blatter" userId="bec0e1ad-ac0f-4e07-9e96-d39a9548c09d" providerId="ADAL" clId="{4C728E12-3E47-B04A-BCC6-4D4CE9F4BEA5}" dt="2019-05-06T20:21:39.100" v="1398" actId="20577"/>
          <ac:spMkLst>
            <pc:docMk/>
            <pc:sldMk cId="2104478646" sldId="269"/>
            <ac:spMk id="2" creationId="{CB82CE80-E759-0942-9BF2-F48F9C5ABC39}"/>
          </ac:spMkLst>
        </pc:spChg>
        <pc:spChg chg="mod">
          <ac:chgData name="Michael Blatter" userId="bec0e1ad-ac0f-4e07-9e96-d39a9548c09d" providerId="ADAL" clId="{4C728E12-3E47-B04A-BCC6-4D4CE9F4BEA5}" dt="2019-05-08T15:41:16.283" v="11224" actId="20577"/>
          <ac:spMkLst>
            <pc:docMk/>
            <pc:sldMk cId="2104478646" sldId="269"/>
            <ac:spMk id="3" creationId="{99741F22-DA13-D940-89E2-13D0B2653D6F}"/>
          </ac:spMkLst>
        </pc:spChg>
        <pc:inkChg chg="add del">
          <ac:chgData name="Michael Blatter" userId="bec0e1ad-ac0f-4e07-9e96-d39a9548c09d" providerId="ADAL" clId="{4C728E12-3E47-B04A-BCC6-4D4CE9F4BEA5}" dt="2019-05-06T20:22:51.030" v="1568" actId="9405"/>
          <ac:inkMkLst>
            <pc:docMk/>
            <pc:sldMk cId="2104478646" sldId="269"/>
            <ac:inkMk id="4" creationId="{B1B01DC5-3B16-9648-A93C-AE5374D7AD60}"/>
          </ac:inkMkLst>
        </pc:inkChg>
        <pc:inkChg chg="add del">
          <ac:chgData name="Michael Blatter" userId="bec0e1ad-ac0f-4e07-9e96-d39a9548c09d" providerId="ADAL" clId="{4C728E12-3E47-B04A-BCC6-4D4CE9F4BEA5}" dt="2019-05-06T20:22:50.732" v="1567" actId="9405"/>
          <ac:inkMkLst>
            <pc:docMk/>
            <pc:sldMk cId="2104478646" sldId="269"/>
            <ac:inkMk id="5" creationId="{7201CD00-C945-AE4A-A1EE-8CE2FC36D7FA}"/>
          </ac:inkMkLst>
        </pc:inkChg>
        <pc:inkChg chg="add del">
          <ac:chgData name="Michael Blatter" userId="bec0e1ad-ac0f-4e07-9e96-d39a9548c09d" providerId="ADAL" clId="{4C728E12-3E47-B04A-BCC6-4D4CE9F4BEA5}" dt="2019-05-06T20:22:50.468" v="1566" actId="9405"/>
          <ac:inkMkLst>
            <pc:docMk/>
            <pc:sldMk cId="2104478646" sldId="269"/>
            <ac:inkMk id="6" creationId="{9210B330-B1B0-4040-AB9A-7D2A8A5AFD51}"/>
          </ac:inkMkLst>
        </pc:inkChg>
        <pc:inkChg chg="add del">
          <ac:chgData name="Michael Blatter" userId="bec0e1ad-ac0f-4e07-9e96-d39a9548c09d" providerId="ADAL" clId="{4C728E12-3E47-B04A-BCC6-4D4CE9F4BEA5}" dt="2019-05-06T20:22:50.178" v="1565" actId="9405"/>
          <ac:inkMkLst>
            <pc:docMk/>
            <pc:sldMk cId="2104478646" sldId="269"/>
            <ac:inkMk id="7" creationId="{C1E9D230-49F8-AB4D-A7BB-84C5B677E0CE}"/>
          </ac:inkMkLst>
        </pc:inkChg>
        <pc:inkChg chg="add del">
          <ac:chgData name="Michael Blatter" userId="bec0e1ad-ac0f-4e07-9e96-d39a9548c09d" providerId="ADAL" clId="{4C728E12-3E47-B04A-BCC6-4D4CE9F4BEA5}" dt="2019-05-06T20:22:49.953" v="1564" actId="9405"/>
          <ac:inkMkLst>
            <pc:docMk/>
            <pc:sldMk cId="2104478646" sldId="269"/>
            <ac:inkMk id="8" creationId="{A1829FB1-6EB1-C942-8B64-F45137B1D69E}"/>
          </ac:inkMkLst>
        </pc:inkChg>
        <pc:inkChg chg="add del">
          <ac:chgData name="Michael Blatter" userId="bec0e1ad-ac0f-4e07-9e96-d39a9548c09d" providerId="ADAL" clId="{4C728E12-3E47-B04A-BCC6-4D4CE9F4BEA5}" dt="2019-05-06T20:22:49.637" v="1563" actId="9405"/>
          <ac:inkMkLst>
            <pc:docMk/>
            <pc:sldMk cId="2104478646" sldId="269"/>
            <ac:inkMk id="9" creationId="{E9C6EC5A-23D9-2D42-A069-349A177D58C7}"/>
          </ac:inkMkLst>
        </pc:inkChg>
        <pc:inkChg chg="add">
          <ac:chgData name="Michael Blatter" userId="bec0e1ad-ac0f-4e07-9e96-d39a9548c09d" providerId="ADAL" clId="{4C728E12-3E47-B04A-BCC6-4D4CE9F4BEA5}" dt="2019-05-06T20:22:49.327" v="1562"/>
          <ac:inkMkLst>
            <pc:docMk/>
            <pc:sldMk cId="2104478646" sldId="269"/>
            <ac:inkMk id="10" creationId="{828326B5-B671-904E-BD68-26F9A424B2B5}"/>
          </ac:inkMkLst>
        </pc:inkChg>
      </pc:sldChg>
      <pc:sldChg chg="modSp add ord">
        <pc:chgData name="Michael Blatter" userId="bec0e1ad-ac0f-4e07-9e96-d39a9548c09d" providerId="ADAL" clId="{4C728E12-3E47-B04A-BCC6-4D4CE9F4BEA5}" dt="2019-05-15T17:26:13.857" v="13411" actId="20577"/>
        <pc:sldMkLst>
          <pc:docMk/>
          <pc:sldMk cId="1372758565" sldId="270"/>
        </pc:sldMkLst>
        <pc:spChg chg="mod">
          <ac:chgData name="Michael Blatter" userId="bec0e1ad-ac0f-4e07-9e96-d39a9548c09d" providerId="ADAL" clId="{4C728E12-3E47-B04A-BCC6-4D4CE9F4BEA5}" dt="2019-05-08T04:25:48.588" v="9362" actId="20577"/>
          <ac:spMkLst>
            <pc:docMk/>
            <pc:sldMk cId="1372758565" sldId="270"/>
            <ac:spMk id="2" creationId="{16B84763-BC69-E147-8B8C-159CCFFF7E1C}"/>
          </ac:spMkLst>
        </pc:spChg>
        <pc:spChg chg="mod">
          <ac:chgData name="Michael Blatter" userId="bec0e1ad-ac0f-4e07-9e96-d39a9548c09d" providerId="ADAL" clId="{4C728E12-3E47-B04A-BCC6-4D4CE9F4BEA5}" dt="2019-05-15T17:26:13.857" v="13411" actId="20577"/>
          <ac:spMkLst>
            <pc:docMk/>
            <pc:sldMk cId="1372758565" sldId="270"/>
            <ac:spMk id="3" creationId="{C399B987-DA25-C544-9BD1-E2548370F7BE}"/>
          </ac:spMkLst>
        </pc:spChg>
      </pc:sldChg>
      <pc:sldChg chg="modSp add ord">
        <pc:chgData name="Michael Blatter" userId="bec0e1ad-ac0f-4e07-9e96-d39a9548c09d" providerId="ADAL" clId="{4C728E12-3E47-B04A-BCC6-4D4CE9F4BEA5}" dt="2019-05-07T21:37:46.251" v="6497"/>
        <pc:sldMkLst>
          <pc:docMk/>
          <pc:sldMk cId="3775514833" sldId="271"/>
        </pc:sldMkLst>
        <pc:spChg chg="mod">
          <ac:chgData name="Michael Blatter" userId="bec0e1ad-ac0f-4e07-9e96-d39a9548c09d" providerId="ADAL" clId="{4C728E12-3E47-B04A-BCC6-4D4CE9F4BEA5}" dt="2019-05-07T19:42:07.164" v="3165" actId="20577"/>
          <ac:spMkLst>
            <pc:docMk/>
            <pc:sldMk cId="3775514833" sldId="271"/>
            <ac:spMk id="2" creationId="{2ADE6EEE-2267-1D4E-A4B7-C05B556CC735}"/>
          </ac:spMkLst>
        </pc:spChg>
        <pc:spChg chg="mod">
          <ac:chgData name="Michael Blatter" userId="bec0e1ad-ac0f-4e07-9e96-d39a9548c09d" providerId="ADAL" clId="{4C728E12-3E47-B04A-BCC6-4D4CE9F4BEA5}" dt="2019-05-07T19:38:15.229" v="2764" actId="20577"/>
          <ac:spMkLst>
            <pc:docMk/>
            <pc:sldMk cId="3775514833" sldId="271"/>
            <ac:spMk id="3" creationId="{0DCC19FC-5640-C44C-B6B1-268737A93BD7}"/>
          </ac:spMkLst>
        </pc:spChg>
        <pc:spChg chg="mod">
          <ac:chgData name="Michael Blatter" userId="bec0e1ad-ac0f-4e07-9e96-d39a9548c09d" providerId="ADAL" clId="{4C728E12-3E47-B04A-BCC6-4D4CE9F4BEA5}" dt="2019-05-07T19:40:03.346" v="2994" actId="20577"/>
          <ac:spMkLst>
            <pc:docMk/>
            <pc:sldMk cId="3775514833" sldId="271"/>
            <ac:spMk id="4" creationId="{CD7F72DE-5858-3048-B84A-4F91B588A999}"/>
          </ac:spMkLst>
        </pc:spChg>
        <pc:spChg chg="mod">
          <ac:chgData name="Michael Blatter" userId="bec0e1ad-ac0f-4e07-9e96-d39a9548c09d" providerId="ADAL" clId="{4C728E12-3E47-B04A-BCC6-4D4CE9F4BEA5}" dt="2019-05-07T19:38:19.828" v="2783" actId="20577"/>
          <ac:spMkLst>
            <pc:docMk/>
            <pc:sldMk cId="3775514833" sldId="271"/>
            <ac:spMk id="5" creationId="{B06F74DC-ED01-4340-900F-EB63F469327D}"/>
          </ac:spMkLst>
        </pc:spChg>
        <pc:spChg chg="mod">
          <ac:chgData name="Michael Blatter" userId="bec0e1ad-ac0f-4e07-9e96-d39a9548c09d" providerId="ADAL" clId="{4C728E12-3E47-B04A-BCC6-4D4CE9F4BEA5}" dt="2019-05-07T19:40:57.891" v="3134" actId="20577"/>
          <ac:spMkLst>
            <pc:docMk/>
            <pc:sldMk cId="3775514833" sldId="271"/>
            <ac:spMk id="6" creationId="{8F207052-E898-CC45-BD7F-09A64785CA3F}"/>
          </ac:spMkLst>
        </pc:spChg>
      </pc:sldChg>
      <pc:sldChg chg="modSp add">
        <pc:chgData name="Michael Blatter" userId="bec0e1ad-ac0f-4e07-9e96-d39a9548c09d" providerId="ADAL" clId="{4C728E12-3E47-B04A-BCC6-4D4CE9F4BEA5}" dt="2019-05-08T15:29:50.846" v="10367" actId="20577"/>
        <pc:sldMkLst>
          <pc:docMk/>
          <pc:sldMk cId="1989826463" sldId="272"/>
        </pc:sldMkLst>
        <pc:spChg chg="mod">
          <ac:chgData name="Michael Blatter" userId="bec0e1ad-ac0f-4e07-9e96-d39a9548c09d" providerId="ADAL" clId="{4C728E12-3E47-B04A-BCC6-4D4CE9F4BEA5}" dt="2019-05-07T19:43:52.597" v="3327" actId="20577"/>
          <ac:spMkLst>
            <pc:docMk/>
            <pc:sldMk cId="1989826463" sldId="272"/>
            <ac:spMk id="2" creationId="{9D6E3BFD-B2F5-6741-B000-D9AE65D1C1EF}"/>
          </ac:spMkLst>
        </pc:spChg>
        <pc:spChg chg="mod">
          <ac:chgData name="Michael Blatter" userId="bec0e1ad-ac0f-4e07-9e96-d39a9548c09d" providerId="ADAL" clId="{4C728E12-3E47-B04A-BCC6-4D4CE9F4BEA5}" dt="2019-05-08T15:29:50.846" v="10367" actId="20577"/>
          <ac:spMkLst>
            <pc:docMk/>
            <pc:sldMk cId="1989826463" sldId="272"/>
            <ac:spMk id="3" creationId="{6F01D37B-D978-8842-94E5-F86B56302CB2}"/>
          </ac:spMkLst>
        </pc:spChg>
      </pc:sldChg>
      <pc:sldChg chg="modSp add">
        <pc:chgData name="Michael Blatter" userId="bec0e1ad-ac0f-4e07-9e96-d39a9548c09d" providerId="ADAL" clId="{4C728E12-3E47-B04A-BCC6-4D4CE9F4BEA5}" dt="2019-05-08T18:43:58.882" v="12324" actId="20577"/>
        <pc:sldMkLst>
          <pc:docMk/>
          <pc:sldMk cId="1783021060" sldId="273"/>
        </pc:sldMkLst>
        <pc:spChg chg="mod">
          <ac:chgData name="Michael Blatter" userId="bec0e1ad-ac0f-4e07-9e96-d39a9548c09d" providerId="ADAL" clId="{4C728E12-3E47-B04A-BCC6-4D4CE9F4BEA5}" dt="2019-05-07T19:45:40.896" v="3523" actId="20577"/>
          <ac:spMkLst>
            <pc:docMk/>
            <pc:sldMk cId="1783021060" sldId="273"/>
            <ac:spMk id="2" creationId="{279ED3C8-92F7-EC4F-BF83-0C9790B0D4A5}"/>
          </ac:spMkLst>
        </pc:spChg>
        <pc:spChg chg="mod">
          <ac:chgData name="Michael Blatter" userId="bec0e1ad-ac0f-4e07-9e96-d39a9548c09d" providerId="ADAL" clId="{4C728E12-3E47-B04A-BCC6-4D4CE9F4BEA5}" dt="2019-05-08T18:43:58.882" v="12324" actId="20577"/>
          <ac:spMkLst>
            <pc:docMk/>
            <pc:sldMk cId="1783021060" sldId="273"/>
            <ac:spMk id="3" creationId="{CA4208EA-6811-1D40-BB91-E93898AA81E2}"/>
          </ac:spMkLst>
        </pc:spChg>
      </pc:sldChg>
      <pc:sldChg chg="addSp delSp modSp add">
        <pc:chgData name="Michael Blatter" userId="bec0e1ad-ac0f-4e07-9e96-d39a9548c09d" providerId="ADAL" clId="{4C728E12-3E47-B04A-BCC6-4D4CE9F4BEA5}" dt="2019-05-08T15:41:06.029" v="11208" actId="20577"/>
        <pc:sldMkLst>
          <pc:docMk/>
          <pc:sldMk cId="3532931208" sldId="274"/>
        </pc:sldMkLst>
        <pc:spChg chg="mod">
          <ac:chgData name="Michael Blatter" userId="bec0e1ad-ac0f-4e07-9e96-d39a9548c09d" providerId="ADAL" clId="{4C728E12-3E47-B04A-BCC6-4D4CE9F4BEA5}" dt="2019-05-08T15:34:55.498" v="10418" actId="20577"/>
          <ac:spMkLst>
            <pc:docMk/>
            <pc:sldMk cId="3532931208" sldId="274"/>
            <ac:spMk id="2" creationId="{35CB3C99-BECA-6948-8E44-27101D2FB0F1}"/>
          </ac:spMkLst>
        </pc:spChg>
        <pc:spChg chg="mod">
          <ac:chgData name="Michael Blatter" userId="bec0e1ad-ac0f-4e07-9e96-d39a9548c09d" providerId="ADAL" clId="{4C728E12-3E47-B04A-BCC6-4D4CE9F4BEA5}" dt="2019-05-08T15:41:06.029" v="11208" actId="20577"/>
          <ac:spMkLst>
            <pc:docMk/>
            <pc:sldMk cId="3532931208" sldId="274"/>
            <ac:spMk id="3" creationId="{27017986-4849-0344-967E-4ADF9C3E0C28}"/>
          </ac:spMkLst>
        </pc:spChg>
        <pc:spChg chg="add del mod">
          <ac:chgData name="Michael Blatter" userId="bec0e1ad-ac0f-4e07-9e96-d39a9548c09d" providerId="ADAL" clId="{4C728E12-3E47-B04A-BCC6-4D4CE9F4BEA5}" dt="2019-05-08T15:34:07.151" v="10407"/>
          <ac:spMkLst>
            <pc:docMk/>
            <pc:sldMk cId="3532931208" sldId="274"/>
            <ac:spMk id="4" creationId="{E24AEB5C-73FA-0046-AAB5-B134291ACFDF}"/>
          </ac:spMkLst>
        </pc:spChg>
      </pc:sldChg>
      <pc:sldChg chg="modSp add">
        <pc:chgData name="Michael Blatter" userId="bec0e1ad-ac0f-4e07-9e96-d39a9548c09d" providerId="ADAL" clId="{4C728E12-3E47-B04A-BCC6-4D4CE9F4BEA5}" dt="2019-05-08T18:40:46.702" v="11856" actId="20577"/>
        <pc:sldMkLst>
          <pc:docMk/>
          <pc:sldMk cId="1865852166" sldId="275"/>
        </pc:sldMkLst>
        <pc:spChg chg="mod">
          <ac:chgData name="Michael Blatter" userId="bec0e1ad-ac0f-4e07-9e96-d39a9548c09d" providerId="ADAL" clId="{4C728E12-3E47-B04A-BCC6-4D4CE9F4BEA5}" dt="2019-05-08T04:27:26.592" v="9393" actId="20577"/>
          <ac:spMkLst>
            <pc:docMk/>
            <pc:sldMk cId="1865852166" sldId="275"/>
            <ac:spMk id="2" creationId="{88E8A1A4-F815-B145-8C76-252F91D949BC}"/>
          </ac:spMkLst>
        </pc:spChg>
        <pc:spChg chg="mod">
          <ac:chgData name="Michael Blatter" userId="bec0e1ad-ac0f-4e07-9e96-d39a9548c09d" providerId="ADAL" clId="{4C728E12-3E47-B04A-BCC6-4D4CE9F4BEA5}" dt="2019-05-08T18:40:46.702" v="11856" actId="20577"/>
          <ac:spMkLst>
            <pc:docMk/>
            <pc:sldMk cId="1865852166" sldId="275"/>
            <ac:spMk id="3" creationId="{97A54EE9-7CBC-BA4A-8A9B-325F46E6C7B2}"/>
          </ac:spMkLst>
        </pc:spChg>
      </pc:sldChg>
      <pc:sldChg chg="modSp add">
        <pc:chgData name="Michael Blatter" userId="bec0e1ad-ac0f-4e07-9e96-d39a9548c09d" providerId="ADAL" clId="{4C728E12-3E47-B04A-BCC6-4D4CE9F4BEA5}" dt="2019-05-15T05:17:04.075" v="13032" actId="20577"/>
        <pc:sldMkLst>
          <pc:docMk/>
          <pc:sldMk cId="1874586077" sldId="276"/>
        </pc:sldMkLst>
        <pc:spChg chg="mod">
          <ac:chgData name="Michael Blatter" userId="bec0e1ad-ac0f-4e07-9e96-d39a9548c09d" providerId="ADAL" clId="{4C728E12-3E47-B04A-BCC6-4D4CE9F4BEA5}" dt="2019-05-07T21:12:25.641" v="4851" actId="20577"/>
          <ac:spMkLst>
            <pc:docMk/>
            <pc:sldMk cId="1874586077" sldId="276"/>
            <ac:spMk id="2" creationId="{6201F312-BCC6-1D46-B504-099CDEDEF264}"/>
          </ac:spMkLst>
        </pc:spChg>
        <pc:spChg chg="mod">
          <ac:chgData name="Michael Blatter" userId="bec0e1ad-ac0f-4e07-9e96-d39a9548c09d" providerId="ADAL" clId="{4C728E12-3E47-B04A-BCC6-4D4CE9F4BEA5}" dt="2019-05-15T05:17:04.075" v="13032" actId="20577"/>
          <ac:spMkLst>
            <pc:docMk/>
            <pc:sldMk cId="1874586077" sldId="276"/>
            <ac:spMk id="3" creationId="{5E31574F-E685-CA4C-B75E-AF3EC93D03B3}"/>
          </ac:spMkLst>
        </pc:spChg>
      </pc:sldChg>
      <pc:sldChg chg="modSp add ord">
        <pc:chgData name="Michael Blatter" userId="bec0e1ad-ac0f-4e07-9e96-d39a9548c09d" providerId="ADAL" clId="{4C728E12-3E47-B04A-BCC6-4D4CE9F4BEA5}" dt="2019-05-15T17:29:59.492" v="13462" actId="20577"/>
        <pc:sldMkLst>
          <pc:docMk/>
          <pc:sldMk cId="1231575991" sldId="277"/>
        </pc:sldMkLst>
        <pc:spChg chg="mod">
          <ac:chgData name="Michael Blatter" userId="bec0e1ad-ac0f-4e07-9e96-d39a9548c09d" providerId="ADAL" clId="{4C728E12-3E47-B04A-BCC6-4D4CE9F4BEA5}" dt="2019-05-07T21:13:47.017" v="4895" actId="20577"/>
          <ac:spMkLst>
            <pc:docMk/>
            <pc:sldMk cId="1231575991" sldId="277"/>
            <ac:spMk id="2" creationId="{95830509-22AF-0646-9C18-DB83A4D0BC1E}"/>
          </ac:spMkLst>
        </pc:spChg>
        <pc:spChg chg="mod">
          <ac:chgData name="Michael Blatter" userId="bec0e1ad-ac0f-4e07-9e96-d39a9548c09d" providerId="ADAL" clId="{4C728E12-3E47-B04A-BCC6-4D4CE9F4BEA5}" dt="2019-05-15T17:29:59.492" v="13462" actId="20577"/>
          <ac:spMkLst>
            <pc:docMk/>
            <pc:sldMk cId="1231575991" sldId="277"/>
            <ac:spMk id="3" creationId="{324B61B8-50DF-2444-9B64-71880B90F0C1}"/>
          </ac:spMkLst>
        </pc:spChg>
      </pc:sldChg>
      <pc:sldChg chg="modSp add">
        <pc:chgData name="Michael Blatter" userId="bec0e1ad-ac0f-4e07-9e96-d39a9548c09d" providerId="ADAL" clId="{4C728E12-3E47-B04A-BCC6-4D4CE9F4BEA5}" dt="2019-05-08T03:07:04.461" v="7276" actId="20577"/>
        <pc:sldMkLst>
          <pc:docMk/>
          <pc:sldMk cId="392148942" sldId="278"/>
        </pc:sldMkLst>
        <pc:spChg chg="mod">
          <ac:chgData name="Michael Blatter" userId="bec0e1ad-ac0f-4e07-9e96-d39a9548c09d" providerId="ADAL" clId="{4C728E12-3E47-B04A-BCC6-4D4CE9F4BEA5}" dt="2019-05-07T21:18:15.611" v="5448" actId="20577"/>
          <ac:spMkLst>
            <pc:docMk/>
            <pc:sldMk cId="392148942" sldId="278"/>
            <ac:spMk id="2" creationId="{5F5D3F31-2AFF-AB44-8420-B97BF79F55C5}"/>
          </ac:spMkLst>
        </pc:spChg>
        <pc:spChg chg="mod">
          <ac:chgData name="Michael Blatter" userId="bec0e1ad-ac0f-4e07-9e96-d39a9548c09d" providerId="ADAL" clId="{4C728E12-3E47-B04A-BCC6-4D4CE9F4BEA5}" dt="2019-05-08T03:07:04.461" v="7276" actId="20577"/>
          <ac:spMkLst>
            <pc:docMk/>
            <pc:sldMk cId="392148942" sldId="278"/>
            <ac:spMk id="3" creationId="{74FB9DC0-97AA-5945-8961-757C1AB08243}"/>
          </ac:spMkLst>
        </pc:spChg>
      </pc:sldChg>
      <pc:sldChg chg="modSp add ord">
        <pc:chgData name="Michael Blatter" userId="bec0e1ad-ac0f-4e07-9e96-d39a9548c09d" providerId="ADAL" clId="{4C728E12-3E47-B04A-BCC6-4D4CE9F4BEA5}" dt="2019-05-15T05:44:36.093" v="13381" actId="20577"/>
        <pc:sldMkLst>
          <pc:docMk/>
          <pc:sldMk cId="1096210880" sldId="279"/>
        </pc:sldMkLst>
        <pc:spChg chg="mod">
          <ac:chgData name="Michael Blatter" userId="bec0e1ad-ac0f-4e07-9e96-d39a9548c09d" providerId="ADAL" clId="{4C728E12-3E47-B04A-BCC6-4D4CE9F4BEA5}" dt="2019-05-15T05:44:14.718" v="13358" actId="20577"/>
          <ac:spMkLst>
            <pc:docMk/>
            <pc:sldMk cId="1096210880" sldId="279"/>
            <ac:spMk id="2" creationId="{79DC9104-89C9-B54C-B18E-DFE405EC383E}"/>
          </ac:spMkLst>
        </pc:spChg>
        <pc:spChg chg="mod">
          <ac:chgData name="Michael Blatter" userId="bec0e1ad-ac0f-4e07-9e96-d39a9548c09d" providerId="ADAL" clId="{4C728E12-3E47-B04A-BCC6-4D4CE9F4BEA5}" dt="2019-05-15T05:44:36.093" v="13381" actId="20577"/>
          <ac:spMkLst>
            <pc:docMk/>
            <pc:sldMk cId="1096210880" sldId="279"/>
            <ac:spMk id="3" creationId="{087F92F5-E03C-E042-910C-01A613BB6271}"/>
          </ac:spMkLst>
        </pc:spChg>
      </pc:sldChg>
      <pc:sldChg chg="modSp add del">
        <pc:chgData name="Michael Blatter" userId="bec0e1ad-ac0f-4e07-9e96-d39a9548c09d" providerId="ADAL" clId="{4C728E12-3E47-B04A-BCC6-4D4CE9F4BEA5}" dt="2019-05-14T19:26:54.908" v="12780" actId="2696"/>
        <pc:sldMkLst>
          <pc:docMk/>
          <pc:sldMk cId="1435657018" sldId="280"/>
        </pc:sldMkLst>
        <pc:spChg chg="mod">
          <ac:chgData name="Michael Blatter" userId="bec0e1ad-ac0f-4e07-9e96-d39a9548c09d" providerId="ADAL" clId="{4C728E12-3E47-B04A-BCC6-4D4CE9F4BEA5}" dt="2019-05-14T19:26:27.245" v="12779" actId="20577"/>
          <ac:spMkLst>
            <pc:docMk/>
            <pc:sldMk cId="1435657018" sldId="280"/>
            <ac:spMk id="2" creationId="{C03D443E-5855-204B-B974-09AA9EC92D64}"/>
          </ac:spMkLst>
        </pc:spChg>
        <pc:spChg chg="mod">
          <ac:chgData name="Michael Blatter" userId="bec0e1ad-ac0f-4e07-9e96-d39a9548c09d" providerId="ADAL" clId="{4C728E12-3E47-B04A-BCC6-4D4CE9F4BEA5}" dt="2019-05-08T03:41:36.243" v="8363" actId="20577"/>
          <ac:spMkLst>
            <pc:docMk/>
            <pc:sldMk cId="1435657018" sldId="280"/>
            <ac:spMk id="3" creationId="{0B409705-3150-324F-99EF-68438AE483E8}"/>
          </ac:spMkLst>
        </pc:spChg>
      </pc:sldChg>
      <pc:sldChg chg="modSp add">
        <pc:chgData name="Michael Blatter" userId="bec0e1ad-ac0f-4e07-9e96-d39a9548c09d" providerId="ADAL" clId="{4C728E12-3E47-B04A-BCC6-4D4CE9F4BEA5}" dt="2019-05-08T18:51:32.791" v="12345" actId="20577"/>
        <pc:sldMkLst>
          <pc:docMk/>
          <pc:sldMk cId="3968738103" sldId="281"/>
        </pc:sldMkLst>
        <pc:spChg chg="mod">
          <ac:chgData name="Michael Blatter" userId="bec0e1ad-ac0f-4e07-9e96-d39a9548c09d" providerId="ADAL" clId="{4C728E12-3E47-B04A-BCC6-4D4CE9F4BEA5}" dt="2019-05-08T03:46:38.488" v="8870" actId="20577"/>
          <ac:spMkLst>
            <pc:docMk/>
            <pc:sldMk cId="3968738103" sldId="281"/>
            <ac:spMk id="2" creationId="{7E27BFE0-F914-4340-B8CB-D141F546A3F5}"/>
          </ac:spMkLst>
        </pc:spChg>
        <pc:spChg chg="mod">
          <ac:chgData name="Michael Blatter" userId="bec0e1ad-ac0f-4e07-9e96-d39a9548c09d" providerId="ADAL" clId="{4C728E12-3E47-B04A-BCC6-4D4CE9F4BEA5}" dt="2019-05-08T18:51:32.791" v="12345" actId="20577"/>
          <ac:spMkLst>
            <pc:docMk/>
            <pc:sldMk cId="3968738103" sldId="281"/>
            <ac:spMk id="3" creationId="{6298308D-B1A6-E64A-871A-03117010F9E9}"/>
          </ac:spMkLst>
        </pc:spChg>
      </pc:sldChg>
      <pc:sldChg chg="modSp add">
        <pc:chgData name="Michael Blatter" userId="bec0e1ad-ac0f-4e07-9e96-d39a9548c09d" providerId="ADAL" clId="{4C728E12-3E47-B04A-BCC6-4D4CE9F4BEA5}" dt="2019-05-08T18:53:20.353" v="12497" actId="5793"/>
        <pc:sldMkLst>
          <pc:docMk/>
          <pc:sldMk cId="4028497962" sldId="282"/>
        </pc:sldMkLst>
        <pc:spChg chg="mod">
          <ac:chgData name="Michael Blatter" userId="bec0e1ad-ac0f-4e07-9e96-d39a9548c09d" providerId="ADAL" clId="{4C728E12-3E47-B04A-BCC6-4D4CE9F4BEA5}" dt="2019-05-08T04:29:38.839" v="9406" actId="20577"/>
          <ac:spMkLst>
            <pc:docMk/>
            <pc:sldMk cId="4028497962" sldId="282"/>
            <ac:spMk id="2" creationId="{593ADD66-F284-0B45-8A61-56BB1E02F5B3}"/>
          </ac:spMkLst>
        </pc:spChg>
        <pc:spChg chg="mod">
          <ac:chgData name="Michael Blatter" userId="bec0e1ad-ac0f-4e07-9e96-d39a9548c09d" providerId="ADAL" clId="{4C728E12-3E47-B04A-BCC6-4D4CE9F4BEA5}" dt="2019-05-08T18:53:20.353" v="12497" actId="5793"/>
          <ac:spMkLst>
            <pc:docMk/>
            <pc:sldMk cId="4028497962" sldId="282"/>
            <ac:spMk id="3" creationId="{3B6E22CB-AB48-F74A-85CC-FE0CD1C8412B}"/>
          </ac:spMkLst>
        </pc:spChg>
      </pc:sldChg>
      <pc:sldChg chg="modSp add ord">
        <pc:chgData name="Michael Blatter" userId="bec0e1ad-ac0f-4e07-9e96-d39a9548c09d" providerId="ADAL" clId="{4C728E12-3E47-B04A-BCC6-4D4CE9F4BEA5}" dt="2019-05-15T05:38:49.487" v="13224"/>
        <pc:sldMkLst>
          <pc:docMk/>
          <pc:sldMk cId="1063664336" sldId="283"/>
        </pc:sldMkLst>
        <pc:spChg chg="mod">
          <ac:chgData name="Michael Blatter" userId="bec0e1ad-ac0f-4e07-9e96-d39a9548c09d" providerId="ADAL" clId="{4C728E12-3E47-B04A-BCC6-4D4CE9F4BEA5}" dt="2019-05-08T04:40:06.279" v="9780" actId="20577"/>
          <ac:spMkLst>
            <pc:docMk/>
            <pc:sldMk cId="1063664336" sldId="283"/>
            <ac:spMk id="2" creationId="{4CA9888B-53DF-CE4D-A47B-5FE9B7588892}"/>
          </ac:spMkLst>
        </pc:spChg>
        <pc:spChg chg="mod">
          <ac:chgData name="Michael Blatter" userId="bec0e1ad-ac0f-4e07-9e96-d39a9548c09d" providerId="ADAL" clId="{4C728E12-3E47-B04A-BCC6-4D4CE9F4BEA5}" dt="2019-05-15T05:38:49.487" v="13224"/>
          <ac:spMkLst>
            <pc:docMk/>
            <pc:sldMk cId="1063664336" sldId="283"/>
            <ac:spMk id="3" creationId="{19A7DF80-4853-244D-BACE-CE0A1558C841}"/>
          </ac:spMkLst>
        </pc:spChg>
      </pc:sldChg>
      <pc:sldChg chg="modSp add ord">
        <pc:chgData name="Michael Blatter" userId="bec0e1ad-ac0f-4e07-9e96-d39a9548c09d" providerId="ADAL" clId="{4C728E12-3E47-B04A-BCC6-4D4CE9F4BEA5}" dt="2019-05-08T18:53:24.151" v="12498"/>
        <pc:sldMkLst>
          <pc:docMk/>
          <pc:sldMk cId="1188241699" sldId="284"/>
        </pc:sldMkLst>
        <pc:spChg chg="mod">
          <ac:chgData name="Michael Blatter" userId="bec0e1ad-ac0f-4e07-9e96-d39a9548c09d" providerId="ADAL" clId="{4C728E12-3E47-B04A-BCC6-4D4CE9F4BEA5}" dt="2019-05-08T04:57:45.705" v="9797" actId="20577"/>
          <ac:spMkLst>
            <pc:docMk/>
            <pc:sldMk cId="1188241699" sldId="284"/>
            <ac:spMk id="2" creationId="{6471172B-7B65-9A4A-A478-972843AA0E68}"/>
          </ac:spMkLst>
        </pc:spChg>
        <pc:spChg chg="mod">
          <ac:chgData name="Michael Blatter" userId="bec0e1ad-ac0f-4e07-9e96-d39a9548c09d" providerId="ADAL" clId="{4C728E12-3E47-B04A-BCC6-4D4CE9F4BEA5}" dt="2019-05-08T04:58:00.013" v="9803" actId="20577"/>
          <ac:spMkLst>
            <pc:docMk/>
            <pc:sldMk cId="1188241699" sldId="284"/>
            <ac:spMk id="3" creationId="{52FF87D0-7CC1-EB49-BF8C-1ABAB0A52022}"/>
          </ac:spMkLst>
        </pc:spChg>
      </pc:sldChg>
      <pc:sldChg chg="addSp delSp modSp add del ord">
        <pc:chgData name="Michael Blatter" userId="bec0e1ad-ac0f-4e07-9e96-d39a9548c09d" providerId="ADAL" clId="{4C728E12-3E47-B04A-BCC6-4D4CE9F4BEA5}" dt="2019-05-15T17:47:40.455" v="13464" actId="2696"/>
        <pc:sldMkLst>
          <pc:docMk/>
          <pc:sldMk cId="2990052370" sldId="285"/>
        </pc:sldMkLst>
        <pc:spChg chg="del">
          <ac:chgData name="Michael Blatter" userId="bec0e1ad-ac0f-4e07-9e96-d39a9548c09d" providerId="ADAL" clId="{4C728E12-3E47-B04A-BCC6-4D4CE9F4BEA5}" dt="2019-05-08T15:32:53.809" v="10389" actId="478"/>
          <ac:spMkLst>
            <pc:docMk/>
            <pc:sldMk cId="2990052370" sldId="285"/>
            <ac:spMk id="2" creationId="{C000B92E-3F9C-2749-A857-A10585C96D11}"/>
          </ac:spMkLst>
        </pc:spChg>
        <pc:spChg chg="del">
          <ac:chgData name="Michael Blatter" userId="bec0e1ad-ac0f-4e07-9e96-d39a9548c09d" providerId="ADAL" clId="{4C728E12-3E47-B04A-BCC6-4D4CE9F4BEA5}" dt="2019-05-08T15:30:27.460" v="10372"/>
          <ac:spMkLst>
            <pc:docMk/>
            <pc:sldMk cId="2990052370" sldId="285"/>
            <ac:spMk id="3" creationId="{2A9E4AE0-2C56-CB4D-8572-68DE8DAA57AB}"/>
          </ac:spMkLst>
        </pc:spChg>
        <pc:picChg chg="add mod">
          <ac:chgData name="Michael Blatter" userId="bec0e1ad-ac0f-4e07-9e96-d39a9548c09d" providerId="ADAL" clId="{4C728E12-3E47-B04A-BCC6-4D4CE9F4BEA5}" dt="2019-05-08T18:36:53.958" v="11708" actId="1037"/>
          <ac:picMkLst>
            <pc:docMk/>
            <pc:sldMk cId="2990052370" sldId="285"/>
            <ac:picMk id="5" creationId="{926D1BE0-6111-F747-9717-1F1F7AADFD21}"/>
          </ac:picMkLst>
        </pc:picChg>
      </pc:sldChg>
      <pc:sldChg chg="addSp delSp modSp add">
        <pc:chgData name="Michael Blatter" userId="bec0e1ad-ac0f-4e07-9e96-d39a9548c09d" providerId="ADAL" clId="{4C728E12-3E47-B04A-BCC6-4D4CE9F4BEA5}" dt="2019-05-15T17:47:52.086" v="13492" actId="1076"/>
        <pc:sldMkLst>
          <pc:docMk/>
          <pc:sldMk cId="3388258719" sldId="286"/>
        </pc:sldMkLst>
        <pc:spChg chg="mod">
          <ac:chgData name="Michael Blatter" userId="bec0e1ad-ac0f-4e07-9e96-d39a9548c09d" providerId="ADAL" clId="{4C728E12-3E47-B04A-BCC6-4D4CE9F4BEA5}" dt="2019-05-08T16:03:48.797" v="11243"/>
          <ac:spMkLst>
            <pc:docMk/>
            <pc:sldMk cId="3388258719" sldId="286"/>
            <ac:spMk id="2" creationId="{6E76C29E-555C-A747-AEE0-5B46719DEC27}"/>
          </ac:spMkLst>
        </pc:spChg>
        <pc:spChg chg="del">
          <ac:chgData name="Michael Blatter" userId="bec0e1ad-ac0f-4e07-9e96-d39a9548c09d" providerId="ADAL" clId="{4C728E12-3E47-B04A-BCC6-4D4CE9F4BEA5}" dt="2019-05-08T16:10:24.200" v="11390" actId="478"/>
          <ac:spMkLst>
            <pc:docMk/>
            <pc:sldMk cId="3388258719" sldId="286"/>
            <ac:spMk id="3" creationId="{9A020041-E668-614C-B9A0-B58874D1648E}"/>
          </ac:spMkLst>
        </pc:spChg>
        <pc:picChg chg="add mod">
          <ac:chgData name="Michael Blatter" userId="bec0e1ad-ac0f-4e07-9e96-d39a9548c09d" providerId="ADAL" clId="{4C728E12-3E47-B04A-BCC6-4D4CE9F4BEA5}" dt="2019-05-15T17:47:52.086" v="13492" actId="1076"/>
          <ac:picMkLst>
            <pc:docMk/>
            <pc:sldMk cId="3388258719" sldId="286"/>
            <ac:picMk id="4" creationId="{0B3ABB6F-9B39-6F49-8C46-84AE3B82F476}"/>
          </ac:picMkLst>
        </pc:picChg>
      </pc:sldChg>
      <pc:sldChg chg="addSp delSp modSp add">
        <pc:chgData name="Michael Blatter" userId="bec0e1ad-ac0f-4e07-9e96-d39a9548c09d" providerId="ADAL" clId="{4C728E12-3E47-B04A-BCC6-4D4CE9F4BEA5}" dt="2019-05-08T16:09:52.222" v="11389" actId="20577"/>
        <pc:sldMkLst>
          <pc:docMk/>
          <pc:sldMk cId="2401404355" sldId="287"/>
        </pc:sldMkLst>
        <pc:spChg chg="mod">
          <ac:chgData name="Michael Blatter" userId="bec0e1ad-ac0f-4e07-9e96-d39a9548c09d" providerId="ADAL" clId="{4C728E12-3E47-B04A-BCC6-4D4CE9F4BEA5}" dt="2019-05-08T16:09:52.222" v="11389" actId="20577"/>
          <ac:spMkLst>
            <pc:docMk/>
            <pc:sldMk cId="2401404355" sldId="287"/>
            <ac:spMk id="2" creationId="{8608ADCA-6C58-7741-A030-DC755F608234}"/>
          </ac:spMkLst>
        </pc:spChg>
        <pc:spChg chg="del">
          <ac:chgData name="Michael Blatter" userId="bec0e1ad-ac0f-4e07-9e96-d39a9548c09d" providerId="ADAL" clId="{4C728E12-3E47-B04A-BCC6-4D4CE9F4BEA5}" dt="2019-05-08T16:07:24.367" v="11258" actId="478"/>
          <ac:spMkLst>
            <pc:docMk/>
            <pc:sldMk cId="2401404355" sldId="287"/>
            <ac:spMk id="3" creationId="{6B523D16-2094-0B42-B89E-81BBE51B12A7}"/>
          </ac:spMkLst>
        </pc:spChg>
        <pc:picChg chg="add mod">
          <ac:chgData name="Michael Blatter" userId="bec0e1ad-ac0f-4e07-9e96-d39a9548c09d" providerId="ADAL" clId="{4C728E12-3E47-B04A-BCC6-4D4CE9F4BEA5}" dt="2019-05-08T16:07:49.915" v="11261" actId="1076"/>
          <ac:picMkLst>
            <pc:docMk/>
            <pc:sldMk cId="2401404355" sldId="287"/>
            <ac:picMk id="5" creationId="{4EB24DE2-B0F4-B44F-9D40-16AD53470568}"/>
          </ac:picMkLst>
        </pc:picChg>
      </pc:sldChg>
      <pc:sldChg chg="addSp delSp modSp add ord">
        <pc:chgData name="Michael Blatter" userId="bec0e1ad-ac0f-4e07-9e96-d39a9548c09d" providerId="ADAL" clId="{4C728E12-3E47-B04A-BCC6-4D4CE9F4BEA5}" dt="2019-05-15T18:49:00.631" v="13493"/>
        <pc:sldMkLst>
          <pc:docMk/>
          <pc:sldMk cId="1244029934" sldId="288"/>
        </pc:sldMkLst>
        <pc:spChg chg="mod">
          <ac:chgData name="Michael Blatter" userId="bec0e1ad-ac0f-4e07-9e96-d39a9548c09d" providerId="ADAL" clId="{4C728E12-3E47-B04A-BCC6-4D4CE9F4BEA5}" dt="2019-05-08T16:08:41.508" v="11322" actId="20577"/>
          <ac:spMkLst>
            <pc:docMk/>
            <pc:sldMk cId="1244029934" sldId="288"/>
            <ac:spMk id="2" creationId="{A5A856DA-9962-3F48-8F77-7513ECC5770C}"/>
          </ac:spMkLst>
        </pc:spChg>
        <pc:spChg chg="del">
          <ac:chgData name="Michael Blatter" userId="bec0e1ad-ac0f-4e07-9e96-d39a9548c09d" providerId="ADAL" clId="{4C728E12-3E47-B04A-BCC6-4D4CE9F4BEA5}" dt="2019-05-08T16:08:08.255" v="11288" actId="478"/>
          <ac:spMkLst>
            <pc:docMk/>
            <pc:sldMk cId="1244029934" sldId="288"/>
            <ac:spMk id="3" creationId="{C78DFA16-75F7-1E40-8FA1-F1DAC7CFAA93}"/>
          </ac:spMkLst>
        </pc:spChg>
        <pc:picChg chg="add mod">
          <ac:chgData name="Michael Blatter" userId="bec0e1ad-ac0f-4e07-9e96-d39a9548c09d" providerId="ADAL" clId="{4C728E12-3E47-B04A-BCC6-4D4CE9F4BEA5}" dt="2019-05-08T16:08:35.118" v="11294" actId="1076"/>
          <ac:picMkLst>
            <pc:docMk/>
            <pc:sldMk cId="1244029934" sldId="288"/>
            <ac:picMk id="5" creationId="{40DBF2A4-E977-8B4A-BE63-686E08A5A338}"/>
          </ac:picMkLst>
        </pc:picChg>
      </pc:sldChg>
      <pc:sldChg chg="addSp delSp modSp add ord">
        <pc:chgData name="Michael Blatter" userId="bec0e1ad-ac0f-4e07-9e96-d39a9548c09d" providerId="ADAL" clId="{4C728E12-3E47-B04A-BCC6-4D4CE9F4BEA5}" dt="2019-05-08T18:47:57.285" v="12329"/>
        <pc:sldMkLst>
          <pc:docMk/>
          <pc:sldMk cId="2795827834" sldId="289"/>
        </pc:sldMkLst>
        <pc:spChg chg="mod">
          <ac:chgData name="Michael Blatter" userId="bec0e1ad-ac0f-4e07-9e96-d39a9548c09d" providerId="ADAL" clId="{4C728E12-3E47-B04A-BCC6-4D4CE9F4BEA5}" dt="2019-05-08T16:09:06.704" v="11363" actId="20577"/>
          <ac:spMkLst>
            <pc:docMk/>
            <pc:sldMk cId="2795827834" sldId="289"/>
            <ac:spMk id="2" creationId="{D39170FD-0C58-E540-84FB-7B5859C962F1}"/>
          </ac:spMkLst>
        </pc:spChg>
        <pc:spChg chg="del mod">
          <ac:chgData name="Michael Blatter" userId="bec0e1ad-ac0f-4e07-9e96-d39a9548c09d" providerId="ADAL" clId="{4C728E12-3E47-B04A-BCC6-4D4CE9F4BEA5}" dt="2019-05-08T16:09:10.018" v="11365" actId="478"/>
          <ac:spMkLst>
            <pc:docMk/>
            <pc:sldMk cId="2795827834" sldId="289"/>
            <ac:spMk id="3" creationId="{8B130A07-E4E7-5147-936C-02D464E87CCD}"/>
          </ac:spMkLst>
        </pc:spChg>
        <pc:picChg chg="add mod">
          <ac:chgData name="Michael Blatter" userId="bec0e1ad-ac0f-4e07-9e96-d39a9548c09d" providerId="ADAL" clId="{4C728E12-3E47-B04A-BCC6-4D4CE9F4BEA5}" dt="2019-05-08T16:09:37.812" v="11368" actId="1076"/>
          <ac:picMkLst>
            <pc:docMk/>
            <pc:sldMk cId="2795827834" sldId="289"/>
            <ac:picMk id="5" creationId="{1491E2BC-E332-A94A-812D-29A5D2CEE13F}"/>
          </ac:picMkLst>
        </pc:picChg>
      </pc:sldChg>
      <pc:sldChg chg="addSp delSp modSp add">
        <pc:chgData name="Michael Blatter" userId="bec0e1ad-ac0f-4e07-9e96-d39a9548c09d" providerId="ADAL" clId="{4C728E12-3E47-B04A-BCC6-4D4CE9F4BEA5}" dt="2019-05-08T16:20:37.259" v="11583"/>
        <pc:sldMkLst>
          <pc:docMk/>
          <pc:sldMk cId="316180225" sldId="291"/>
        </pc:sldMkLst>
        <pc:spChg chg="mod">
          <ac:chgData name="Michael Blatter" userId="bec0e1ad-ac0f-4e07-9e96-d39a9548c09d" providerId="ADAL" clId="{4C728E12-3E47-B04A-BCC6-4D4CE9F4BEA5}" dt="2019-05-08T16:19:33.367" v="11426" actId="20577"/>
          <ac:spMkLst>
            <pc:docMk/>
            <pc:sldMk cId="316180225" sldId="291"/>
            <ac:spMk id="2" creationId="{47E76062-B46A-7549-BA9C-6D6DAD675746}"/>
          </ac:spMkLst>
        </pc:spChg>
        <pc:spChg chg="mod">
          <ac:chgData name="Michael Blatter" userId="bec0e1ad-ac0f-4e07-9e96-d39a9548c09d" providerId="ADAL" clId="{4C728E12-3E47-B04A-BCC6-4D4CE9F4BEA5}" dt="2019-05-08T16:20:10.853" v="11578" actId="20577"/>
          <ac:spMkLst>
            <pc:docMk/>
            <pc:sldMk cId="316180225" sldId="291"/>
            <ac:spMk id="3" creationId="{50612CCD-5DF7-C640-AA23-C4CED0CD9B5E}"/>
          </ac:spMkLst>
        </pc:spChg>
        <pc:spChg chg="del">
          <ac:chgData name="Michael Blatter" userId="bec0e1ad-ac0f-4e07-9e96-d39a9548c09d" providerId="ADAL" clId="{4C728E12-3E47-B04A-BCC6-4D4CE9F4BEA5}" dt="2019-05-08T16:20:13.081" v="11579" actId="478"/>
          <ac:spMkLst>
            <pc:docMk/>
            <pc:sldMk cId="316180225" sldId="291"/>
            <ac:spMk id="4" creationId="{266126F9-8596-624F-B1FF-8FBE903DF2BD}"/>
          </ac:spMkLst>
        </pc:spChg>
        <pc:picChg chg="add mod">
          <ac:chgData name="Michael Blatter" userId="bec0e1ad-ac0f-4e07-9e96-d39a9548c09d" providerId="ADAL" clId="{4C728E12-3E47-B04A-BCC6-4D4CE9F4BEA5}" dt="2019-05-08T16:20:24.949" v="11581" actId="1076"/>
          <ac:picMkLst>
            <pc:docMk/>
            <pc:sldMk cId="316180225" sldId="291"/>
            <ac:picMk id="6" creationId="{E6A92EF9-190D-3C42-AC86-27BC0E2746CE}"/>
          </ac:picMkLst>
        </pc:picChg>
        <pc:picChg chg="add del">
          <ac:chgData name="Michael Blatter" userId="bec0e1ad-ac0f-4e07-9e96-d39a9548c09d" providerId="ADAL" clId="{4C728E12-3E47-B04A-BCC6-4D4CE9F4BEA5}" dt="2019-05-08T16:20:37.259" v="11583"/>
          <ac:picMkLst>
            <pc:docMk/>
            <pc:sldMk cId="316180225" sldId="291"/>
            <ac:picMk id="7" creationId="{C37B296D-3B3B-5F40-8130-1280070557B6}"/>
          </ac:picMkLst>
        </pc:picChg>
      </pc:sldChg>
      <pc:sldChg chg="modSp add">
        <pc:chgData name="Michael Blatter" userId="bec0e1ad-ac0f-4e07-9e96-d39a9548c09d" providerId="ADAL" clId="{4C728E12-3E47-B04A-BCC6-4D4CE9F4BEA5}" dt="2019-05-15T05:42:37.366" v="13332" actId="20577"/>
        <pc:sldMkLst>
          <pc:docMk/>
          <pc:sldMk cId="1477613610" sldId="292"/>
        </pc:sldMkLst>
        <pc:spChg chg="mod">
          <ac:chgData name="Michael Blatter" userId="bec0e1ad-ac0f-4e07-9e96-d39a9548c09d" providerId="ADAL" clId="{4C728E12-3E47-B04A-BCC6-4D4CE9F4BEA5}" dt="2019-05-08T18:41:18.670" v="11866" actId="20577"/>
          <ac:spMkLst>
            <pc:docMk/>
            <pc:sldMk cId="1477613610" sldId="292"/>
            <ac:spMk id="2" creationId="{196F56B4-2FC6-FA41-BA36-3954B1C42A14}"/>
          </ac:spMkLst>
        </pc:spChg>
        <pc:spChg chg="mod">
          <ac:chgData name="Michael Blatter" userId="bec0e1ad-ac0f-4e07-9e96-d39a9548c09d" providerId="ADAL" clId="{4C728E12-3E47-B04A-BCC6-4D4CE9F4BEA5}" dt="2019-05-15T05:42:37.366" v="13332" actId="20577"/>
          <ac:spMkLst>
            <pc:docMk/>
            <pc:sldMk cId="1477613610" sldId="292"/>
            <ac:spMk id="3" creationId="{B67936FA-0390-7C4D-9393-2C1224C40601}"/>
          </ac:spMkLst>
        </pc:spChg>
      </pc:sldChg>
      <pc:sldChg chg="modSp add">
        <pc:chgData name="Michael Blatter" userId="bec0e1ad-ac0f-4e07-9e96-d39a9548c09d" providerId="ADAL" clId="{4C728E12-3E47-B04A-BCC6-4D4CE9F4BEA5}" dt="2019-05-08T18:57:22.415" v="12770" actId="20577"/>
        <pc:sldMkLst>
          <pc:docMk/>
          <pc:sldMk cId="1282950348" sldId="293"/>
        </pc:sldMkLst>
        <pc:spChg chg="mod">
          <ac:chgData name="Michael Blatter" userId="bec0e1ad-ac0f-4e07-9e96-d39a9548c09d" providerId="ADAL" clId="{4C728E12-3E47-B04A-BCC6-4D4CE9F4BEA5}" dt="2019-05-08T18:55:15.559" v="12519" actId="20577"/>
          <ac:spMkLst>
            <pc:docMk/>
            <pc:sldMk cId="1282950348" sldId="293"/>
            <ac:spMk id="2" creationId="{51A4F3FC-5757-AD4A-85AC-10CBF733AF93}"/>
          </ac:spMkLst>
        </pc:spChg>
        <pc:spChg chg="mod">
          <ac:chgData name="Michael Blatter" userId="bec0e1ad-ac0f-4e07-9e96-d39a9548c09d" providerId="ADAL" clId="{4C728E12-3E47-B04A-BCC6-4D4CE9F4BEA5}" dt="2019-05-08T18:55:18.231" v="12529" actId="20577"/>
          <ac:spMkLst>
            <pc:docMk/>
            <pc:sldMk cId="1282950348" sldId="293"/>
            <ac:spMk id="3" creationId="{7FC124E8-1ECE-8244-AEA6-A25E37D1BEC2}"/>
          </ac:spMkLst>
        </pc:spChg>
        <pc:spChg chg="mod">
          <ac:chgData name="Michael Blatter" userId="bec0e1ad-ac0f-4e07-9e96-d39a9548c09d" providerId="ADAL" clId="{4C728E12-3E47-B04A-BCC6-4D4CE9F4BEA5}" dt="2019-05-08T18:57:22.415" v="12770" actId="20577"/>
          <ac:spMkLst>
            <pc:docMk/>
            <pc:sldMk cId="1282950348" sldId="293"/>
            <ac:spMk id="4" creationId="{41BB6BFF-4B41-2A44-8D4D-B353A66025E4}"/>
          </ac:spMkLst>
        </pc:spChg>
        <pc:spChg chg="mod">
          <ac:chgData name="Michael Blatter" userId="bec0e1ad-ac0f-4e07-9e96-d39a9548c09d" providerId="ADAL" clId="{4C728E12-3E47-B04A-BCC6-4D4CE9F4BEA5}" dt="2019-05-08T18:55:22.130" v="12542" actId="20577"/>
          <ac:spMkLst>
            <pc:docMk/>
            <pc:sldMk cId="1282950348" sldId="293"/>
            <ac:spMk id="5" creationId="{EDA51B7C-889B-2C44-90FF-C9FBF6BC1235}"/>
          </ac:spMkLst>
        </pc:spChg>
        <pc:spChg chg="mod">
          <ac:chgData name="Michael Blatter" userId="bec0e1ad-ac0f-4e07-9e96-d39a9548c09d" providerId="ADAL" clId="{4C728E12-3E47-B04A-BCC6-4D4CE9F4BEA5}" dt="2019-05-08T18:56:51.369" v="12716" actId="20577"/>
          <ac:spMkLst>
            <pc:docMk/>
            <pc:sldMk cId="1282950348" sldId="293"/>
            <ac:spMk id="6" creationId="{255D9278-AC2D-DB47-A056-3D8E8908D8B1}"/>
          </ac:spMkLst>
        </pc:spChg>
      </pc:sldChg>
      <pc:sldChg chg="add del">
        <pc:chgData name="Michael Blatter" userId="bec0e1ad-ac0f-4e07-9e96-d39a9548c09d" providerId="ADAL" clId="{4C728E12-3E47-B04A-BCC6-4D4CE9F4BEA5}" dt="2019-05-15T05:20:37.193" v="13034" actId="2696"/>
        <pc:sldMkLst>
          <pc:docMk/>
          <pc:sldMk cId="2655615468" sldId="294"/>
        </pc:sldMkLst>
      </pc:sldChg>
      <pc:sldChg chg="modSp add ord">
        <pc:chgData name="Michael Blatter" userId="bec0e1ad-ac0f-4e07-9e96-d39a9548c09d" providerId="ADAL" clId="{4C728E12-3E47-B04A-BCC6-4D4CE9F4BEA5}" dt="2019-05-15T05:23:55.224" v="13221"/>
        <pc:sldMkLst>
          <pc:docMk/>
          <pc:sldMk cId="3201495450" sldId="294"/>
        </pc:sldMkLst>
        <pc:spChg chg="mod">
          <ac:chgData name="Michael Blatter" userId="bec0e1ad-ac0f-4e07-9e96-d39a9548c09d" providerId="ADAL" clId="{4C728E12-3E47-B04A-BCC6-4D4CE9F4BEA5}" dt="2019-05-15T05:20:49.119" v="13071" actId="20577"/>
          <ac:spMkLst>
            <pc:docMk/>
            <pc:sldMk cId="3201495450" sldId="294"/>
            <ac:spMk id="2" creationId="{33415073-5414-464B-AF72-C686320B32A7}"/>
          </ac:spMkLst>
        </pc:spChg>
        <pc:spChg chg="mod">
          <ac:chgData name="Michael Blatter" userId="bec0e1ad-ac0f-4e07-9e96-d39a9548c09d" providerId="ADAL" clId="{4C728E12-3E47-B04A-BCC6-4D4CE9F4BEA5}" dt="2019-05-15T05:23:17.420" v="13219" actId="20577"/>
          <ac:spMkLst>
            <pc:docMk/>
            <pc:sldMk cId="3201495450" sldId="294"/>
            <ac:spMk id="3" creationId="{8C7A065B-585B-1247-89C1-77E5BCC051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intro-to-project-lombok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chiedelight.com/measure-elapsed-time-execution-time-java/" TargetMode="External"/><Relationship Id="rId3" Type="http://schemas.openxmlformats.org/officeDocument/2006/relationships/hyperlink" Target="https://aboullaite.me/understanding-jit-compiler-just-in-time-compiler/" TargetMode="External"/><Relationship Id="rId7" Type="http://schemas.openxmlformats.org/officeDocument/2006/relationships/hyperlink" Target="http://javagalleog.blogspot.com/2016/03/gradle-and-aspectj.html" TargetMode="External"/><Relationship Id="rId2" Type="http://schemas.openxmlformats.org/officeDocument/2006/relationships/hyperlink" Target="https://www.w3schools.com/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eldung.com/aspectj" TargetMode="External"/><Relationship Id="rId5" Type="http://schemas.openxmlformats.org/officeDocument/2006/relationships/hyperlink" Target="https://www.baeldung.com/intro-to-project-lombok" TargetMode="External"/><Relationship Id="rId4" Type="http://schemas.openxmlformats.org/officeDocument/2006/relationships/hyperlink" Target="https://www.baeldung.com/java-generics" TargetMode="External"/><Relationship Id="rId9" Type="http://schemas.openxmlformats.org/officeDocument/2006/relationships/hyperlink" Target="https://www.baeldung.com/spring-aop-advice-tutoria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github.com/mikeblatter/intro_java_ao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technetwork/java/javase/downloads/index.html" TargetMode="External"/><Relationship Id="rId2" Type="http://schemas.openxmlformats.org/officeDocument/2006/relationships/hyperlink" Target="https://brew.sh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tools" TargetMode="External"/><Relationship Id="rId2" Type="http://schemas.openxmlformats.org/officeDocument/2006/relationships/hyperlink" Target="https://www.jetbrains.com/idea/download/#section=ma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13335-51A8-9B43-B85F-F1954F994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Java + AOP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43395-7F4E-424E-9D9E-CDDC590B3F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Introduction and Basics of Aspect Oriented Programming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851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0310-E87C-084A-9AC7-ED9D9366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Values, Types and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2D639-079F-1E4F-9EC7-E8CCCA299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are strictly typed</a:t>
            </a:r>
          </a:p>
          <a:p>
            <a:r>
              <a:rPr lang="en-US" dirty="0"/>
              <a:t>Values can’t just be values </a:t>
            </a:r>
            <a:r>
              <a:rPr lang="en-US" dirty="0">
                <a:sym typeface="Wingdings" pitchFamily="2" charset="2"/>
              </a:rPr>
              <a:t></a:t>
            </a:r>
            <a:r>
              <a:rPr lang="en-US" dirty="0"/>
              <a:t> and also cannot be inferred</a:t>
            </a:r>
          </a:p>
          <a:p>
            <a:pPr lvl="1"/>
            <a:r>
              <a:rPr lang="en-US" dirty="0">
                <a:sym typeface="Wingdings" pitchFamily="2" charset="2"/>
              </a:rPr>
              <a:t>Inferred = type is figured out by compiler</a:t>
            </a:r>
          </a:p>
          <a:p>
            <a:pPr lvl="1"/>
            <a:r>
              <a:rPr lang="en-US" i="1" dirty="0">
                <a:sym typeface="Wingdings" pitchFamily="2" charset="2"/>
              </a:rPr>
              <a:t>let name = “Bob” // String </a:t>
            </a:r>
            <a:r>
              <a:rPr lang="en-US" dirty="0">
                <a:sym typeface="Wingdings" pitchFamily="2" charset="2"/>
              </a:rPr>
              <a:t>vs String name = “bob”;</a:t>
            </a:r>
          </a:p>
          <a:p>
            <a:r>
              <a:rPr lang="en-US" dirty="0"/>
              <a:t>In Java, you cannot assign an Integer to a String, you need to convert it first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Integer </a:t>
            </a:r>
            <a:r>
              <a:rPr lang="en-US" dirty="0" err="1"/>
              <a:t>testInteger</a:t>
            </a:r>
            <a:r>
              <a:rPr lang="en-US" dirty="0"/>
              <a:t> = 1;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testString</a:t>
            </a:r>
            <a:r>
              <a:rPr lang="en-US" dirty="0"/>
              <a:t> = </a:t>
            </a:r>
            <a:r>
              <a:rPr lang="en-US" dirty="0" err="1"/>
              <a:t>String.valueOf</a:t>
            </a:r>
            <a:r>
              <a:rPr lang="en-US" dirty="0"/>
              <a:t>(</a:t>
            </a:r>
            <a:r>
              <a:rPr lang="en-US" dirty="0" err="1"/>
              <a:t>testInteger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77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6EEE-2267-1D4E-A4B7-C05B556C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Typing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C19FC-5640-C44C-B6B1-268737A93B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F72DE-5858-3048-B84A-4F91B588A9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Fast failure of issues within code/syntax</a:t>
            </a:r>
          </a:p>
          <a:p>
            <a:r>
              <a:rPr lang="en-US" dirty="0"/>
              <a:t>Refactor code with confidence</a:t>
            </a:r>
          </a:p>
          <a:p>
            <a:r>
              <a:rPr lang="en-US" dirty="0"/>
              <a:t>Between IDE intelligence and auto-completion</a:t>
            </a:r>
          </a:p>
          <a:p>
            <a:r>
              <a:rPr lang="en-US" dirty="0"/>
              <a:t>Reduce issues involved in untyped variables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6F74DC-ED01-4340-900F-EB63F4693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07052-E898-CC45-BD7F-09A64785CA3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Larger development overhead</a:t>
            </a:r>
          </a:p>
          <a:p>
            <a:r>
              <a:rPr lang="en-US" dirty="0"/>
              <a:t>Errors in IDE can be opaque and hard to follow</a:t>
            </a:r>
          </a:p>
          <a:p>
            <a:r>
              <a:rPr lang="en-US" dirty="0"/>
              <a:t>Generic types take longer to implement then a dynamically typed language would</a:t>
            </a:r>
          </a:p>
        </p:txBody>
      </p:sp>
    </p:spTree>
    <p:extLst>
      <p:ext uri="{BB962C8B-B14F-4D97-AF65-F5344CB8AC3E}">
        <p14:creationId xmlns:p14="http://schemas.microsoft.com/office/powerpoint/2010/main" val="3775514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DF069-C363-EA48-934B-32452635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DB106-7D3C-B446-BCE6-B4DE1F8F09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Primitives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3AE31-5498-054B-BBF3-C3AB5CD699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byte</a:t>
            </a:r>
          </a:p>
          <a:p>
            <a:r>
              <a:rPr lang="en-US" dirty="0"/>
              <a:t>short</a:t>
            </a:r>
          </a:p>
          <a:p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long</a:t>
            </a:r>
          </a:p>
          <a:p>
            <a:r>
              <a:rPr lang="en-US" dirty="0"/>
              <a:t>float</a:t>
            </a:r>
          </a:p>
          <a:p>
            <a:r>
              <a:rPr lang="en-US" dirty="0"/>
              <a:t>double</a:t>
            </a:r>
          </a:p>
          <a:p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char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9DC19-4BAA-604C-9BA2-6245958EC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Non-Primitives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E1339-C36A-8B40-912F-B94003EC93B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</a:t>
            </a:r>
          </a:p>
          <a:p>
            <a:r>
              <a:rPr lang="en-US" dirty="0"/>
              <a:t>Integer</a:t>
            </a:r>
          </a:p>
          <a:p>
            <a:r>
              <a:rPr lang="en-US" dirty="0"/>
              <a:t>Double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HashMap </a:t>
            </a:r>
          </a:p>
          <a:p>
            <a:pPr lvl="1"/>
            <a:r>
              <a:rPr lang="en-US" dirty="0"/>
              <a:t>(similar to object key, value pairs)</a:t>
            </a:r>
          </a:p>
          <a:p>
            <a:pPr lvl="1"/>
            <a:r>
              <a:rPr lang="en-US" dirty="0"/>
              <a:t>dictionary, hash are some other names for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395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FAD6-6E2E-FF47-B0D8-229112E1C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Primitives vs Non-Primitives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A0755-D281-664F-8480-6DC6E0AC5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introductory use: don’t use primitives</a:t>
            </a:r>
          </a:p>
          <a:p>
            <a:pPr lvl="1"/>
            <a:r>
              <a:rPr lang="en-US" dirty="0"/>
              <a:t>Except </a:t>
            </a:r>
            <a:r>
              <a:rPr lang="en-US" b="1" dirty="0"/>
              <a:t>for 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= 0; </a:t>
            </a:r>
            <a:r>
              <a:rPr lang="en-US" b="1" dirty="0" err="1"/>
              <a:t>i</a:t>
            </a:r>
            <a:r>
              <a:rPr lang="en-US" b="1" dirty="0"/>
              <a:t> &lt; size; ++</a:t>
            </a:r>
            <a:r>
              <a:rPr lang="en-US" b="1" dirty="0" err="1"/>
              <a:t>i</a:t>
            </a:r>
            <a:r>
              <a:rPr lang="en-US" b="1" dirty="0"/>
              <a:t>)</a:t>
            </a:r>
            <a:r>
              <a:rPr lang="en-US" dirty="0"/>
              <a:t> </a:t>
            </a:r>
          </a:p>
          <a:p>
            <a:r>
              <a:rPr lang="en-US" dirty="0"/>
              <a:t>IDE also will let you know you can use a primitive instead</a:t>
            </a:r>
          </a:p>
          <a:p>
            <a:r>
              <a:rPr lang="en-US" dirty="0"/>
              <a:t>Primitives cannot be null, have no instance methods, and only perform faster in specific scenarios</a:t>
            </a:r>
          </a:p>
          <a:p>
            <a:r>
              <a:rPr lang="en-US" dirty="0"/>
              <a:t>Use non-primitives for defining values </a:t>
            </a:r>
          </a:p>
          <a:p>
            <a:pPr lvl="1"/>
            <a:r>
              <a:rPr lang="en-US" dirty="0"/>
              <a:t>String, Integer, </a:t>
            </a:r>
            <a:r>
              <a:rPr lang="en-US" dirty="0" err="1"/>
              <a:t>ArrayList</a:t>
            </a:r>
            <a:r>
              <a:rPr lang="en-US" dirty="0"/>
              <a:t>, Double</a:t>
            </a:r>
          </a:p>
        </p:txBody>
      </p:sp>
    </p:spTree>
    <p:extLst>
      <p:ext uri="{BB962C8B-B14F-4D97-AF65-F5344CB8AC3E}">
        <p14:creationId xmlns:p14="http://schemas.microsoft.com/office/powerpoint/2010/main" val="1738448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B3C99-BECA-6948-8E44-27101D2F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Loops/If/Else/Switch/Exceptions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17986-4849-0344-967E-4ADF9C3E0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fontScale="85000" lnSpcReduction="20000"/>
          </a:bodyPr>
          <a:lstStyle/>
          <a:p>
            <a:r>
              <a:rPr lang="en-US" sz="1900" dirty="0"/>
              <a:t>Looping is basically the same as JS</a:t>
            </a:r>
          </a:p>
          <a:p>
            <a:pPr lvl="1"/>
            <a:r>
              <a:rPr lang="en-US" sz="1900" b="1" dirty="0"/>
              <a:t>while, for </a:t>
            </a:r>
            <a:r>
              <a:rPr lang="en-US" sz="1900" dirty="0"/>
              <a:t>are two types of loops you can use</a:t>
            </a:r>
          </a:p>
          <a:p>
            <a:pPr lvl="1"/>
            <a:r>
              <a:rPr lang="en-US" sz="1900" b="1" dirty="0"/>
              <a:t>break </a:t>
            </a:r>
            <a:r>
              <a:rPr lang="en-US" sz="1900" dirty="0"/>
              <a:t>stops and exits the loop block </a:t>
            </a:r>
          </a:p>
          <a:p>
            <a:pPr lvl="1"/>
            <a:r>
              <a:rPr lang="en-US" sz="1900" b="1" dirty="0"/>
              <a:t>continue </a:t>
            </a:r>
            <a:r>
              <a:rPr lang="en-US" sz="1900" dirty="0"/>
              <a:t>skips the rest of the current loop block and continues loop</a:t>
            </a:r>
          </a:p>
          <a:p>
            <a:r>
              <a:rPr lang="en-US" sz="1900" b="1" dirty="0"/>
              <a:t>If/Else </a:t>
            </a:r>
            <a:r>
              <a:rPr lang="en-US" sz="1900" dirty="0"/>
              <a:t>works the same except for </a:t>
            </a:r>
            <a:r>
              <a:rPr lang="en-US" sz="1900" b="1" dirty="0"/>
              <a:t>===</a:t>
            </a:r>
          </a:p>
          <a:p>
            <a:pPr lvl="1"/>
            <a:r>
              <a:rPr lang="en-US" sz="1900" b="1" dirty="0"/>
              <a:t>=== </a:t>
            </a:r>
            <a:r>
              <a:rPr lang="en-US" sz="1900" dirty="0"/>
              <a:t>doesn’t need to exist</a:t>
            </a:r>
          </a:p>
          <a:p>
            <a:r>
              <a:rPr lang="en-US" sz="1900" b="1" dirty="0"/>
              <a:t>Switch </a:t>
            </a:r>
            <a:r>
              <a:rPr lang="en-US" sz="1900" dirty="0"/>
              <a:t>works the same</a:t>
            </a:r>
          </a:p>
          <a:p>
            <a:r>
              <a:rPr lang="en-US" sz="1900" b="1" dirty="0"/>
              <a:t>try/catch </a:t>
            </a:r>
            <a:r>
              <a:rPr lang="en-US" sz="1900" dirty="0"/>
              <a:t>work about the same</a:t>
            </a:r>
          </a:p>
          <a:p>
            <a:pPr lvl="1"/>
            <a:r>
              <a:rPr lang="en-US" sz="1900" dirty="0"/>
              <a:t>In typed languages you are catching a given exception class, not generic error</a:t>
            </a:r>
          </a:p>
          <a:p>
            <a:pPr lvl="1"/>
            <a:r>
              <a:rPr lang="en-US" sz="1900" dirty="0"/>
              <a:t>methods that throw exceptions need to be marked as such</a:t>
            </a:r>
          </a:p>
          <a:p>
            <a:pPr lvl="1"/>
            <a:r>
              <a:rPr lang="en-US" sz="1900" b="1" dirty="0"/>
              <a:t>Exception</a:t>
            </a:r>
            <a:r>
              <a:rPr lang="en-US" sz="1900" dirty="0"/>
              <a:t> java class is the top parent of all exceptions, if you want to catch them all, you would catch them with </a:t>
            </a:r>
            <a:r>
              <a:rPr lang="en-US" sz="1900" b="1" dirty="0"/>
              <a:t>Exception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31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CE80-E759-0942-9BF2-F48F9C5AB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1F22-DA13-D940-89E2-13D0B2653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Contracts for classes to implement</a:t>
            </a:r>
          </a:p>
          <a:p>
            <a:r>
              <a:rPr lang="en-US" dirty="0"/>
              <a:t>Only describes contract, doesn’t implement any blocks</a:t>
            </a:r>
          </a:p>
          <a:p>
            <a:r>
              <a:rPr lang="en-US" dirty="0"/>
              <a:t>Interfaces help guide behavior of similar classes</a:t>
            </a:r>
          </a:p>
          <a:p>
            <a:r>
              <a:rPr lang="en-US" dirty="0"/>
              <a:t>Also given that Java is strictly typed, in order to use many different classes we would use an implemented interface or parent class to achieve polymorphism</a:t>
            </a:r>
          </a:p>
          <a:p>
            <a:r>
              <a:rPr lang="en-US" dirty="0"/>
              <a:t>Interfaces also help with testing. If you specify a interface as a dependency you can create a mock class implementing that interface and use it to test the target</a:t>
            </a:r>
          </a:p>
        </p:txBody>
      </p:sp>
    </p:spTree>
    <p:extLst>
      <p:ext uri="{BB962C8B-B14F-4D97-AF65-F5344CB8AC3E}">
        <p14:creationId xmlns:p14="http://schemas.microsoft.com/office/powerpoint/2010/main" val="2104478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3BFD-B2F5-6741-B000-D9AE65D1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1D37B-D978-8842-94E5-F86B56302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that can require children extending this class to implement defined abstract methods/properties</a:t>
            </a:r>
          </a:p>
          <a:p>
            <a:r>
              <a:rPr lang="en-US" dirty="0"/>
              <a:t>Similar to interfaces with additional implementation code</a:t>
            </a:r>
          </a:p>
          <a:p>
            <a:pPr lvl="1"/>
            <a:r>
              <a:rPr lang="en-US" dirty="0"/>
              <a:t>Interfaces only define contract and doesn’t have any implementation code (blocks)</a:t>
            </a:r>
          </a:p>
          <a:p>
            <a:r>
              <a:rPr lang="en-US" b="1" dirty="0"/>
              <a:t>abstract </a:t>
            </a:r>
            <a:r>
              <a:rPr lang="en-US" dirty="0"/>
              <a:t>keyword is required before a class you want to be abstract</a:t>
            </a:r>
          </a:p>
          <a:p>
            <a:r>
              <a:rPr lang="en-US" dirty="0"/>
              <a:t>Also you need to prefix any method/property with </a:t>
            </a:r>
            <a:r>
              <a:rPr lang="en-US" b="1" dirty="0"/>
              <a:t>abstract </a:t>
            </a:r>
            <a:r>
              <a:rPr lang="en-US" dirty="0"/>
              <a:t>if those need to be implemented by children</a:t>
            </a:r>
          </a:p>
          <a:p>
            <a:r>
              <a:rPr lang="en-US" dirty="0"/>
              <a:t>Abstract classes can access those abstract properties/methods within itself allowing children to redefine behavior of the abstract class based on how they set those properties or methods</a:t>
            </a:r>
          </a:p>
        </p:txBody>
      </p:sp>
    </p:spTree>
    <p:extLst>
      <p:ext uri="{BB962C8B-B14F-4D97-AF65-F5344CB8AC3E}">
        <p14:creationId xmlns:p14="http://schemas.microsoft.com/office/powerpoint/2010/main" val="1989826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A1A4-F815-B145-8C76-252F91D94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54EE9-7CBC-BA4A-8A9B-325F46E6C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Declarative way of describing choices in code</a:t>
            </a:r>
          </a:p>
          <a:p>
            <a:pPr lvl="1"/>
            <a:r>
              <a:rPr lang="en-US" dirty="0"/>
              <a:t>Better than using strings which have ability to be misspelled</a:t>
            </a:r>
          </a:p>
          <a:p>
            <a:r>
              <a:rPr lang="en-US" dirty="0"/>
              <a:t>Similar to JS </a:t>
            </a:r>
            <a:r>
              <a:rPr lang="en-US" dirty="0" err="1"/>
              <a:t>enums</a:t>
            </a:r>
            <a:r>
              <a:rPr lang="en-US" dirty="0"/>
              <a:t> but don’t have to have values</a:t>
            </a:r>
          </a:p>
          <a:p>
            <a:pPr lvl="1"/>
            <a:r>
              <a:rPr lang="en-US" dirty="0"/>
              <a:t>Also declared different using </a:t>
            </a:r>
            <a:r>
              <a:rPr lang="en-US" b="1" dirty="0" err="1"/>
              <a:t>enum</a:t>
            </a:r>
            <a:r>
              <a:rPr lang="en-US" b="1" dirty="0"/>
              <a:t> </a:t>
            </a:r>
            <a:r>
              <a:rPr lang="en-US" dirty="0"/>
              <a:t>keyword</a:t>
            </a:r>
          </a:p>
          <a:p>
            <a:r>
              <a:rPr lang="en-US" dirty="0"/>
              <a:t>Easier to navigate choices and map dependencies</a:t>
            </a:r>
          </a:p>
          <a:p>
            <a:r>
              <a:rPr lang="en-US" dirty="0"/>
              <a:t>Can also have custom values too</a:t>
            </a:r>
          </a:p>
        </p:txBody>
      </p:sp>
    </p:spTree>
    <p:extLst>
      <p:ext uri="{BB962C8B-B14F-4D97-AF65-F5344CB8AC3E}">
        <p14:creationId xmlns:p14="http://schemas.microsoft.com/office/powerpoint/2010/main" val="1865852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30509-22AF-0646-9C18-DB83A4D0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B61B8-50DF-2444-9B64-71880B90F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Way to namespace and group code</a:t>
            </a:r>
          </a:p>
          <a:p>
            <a:r>
              <a:rPr lang="en-US" dirty="0"/>
              <a:t>Packages are created using folders</a:t>
            </a:r>
          </a:p>
          <a:p>
            <a:r>
              <a:rPr lang="en-US" dirty="0"/>
              <a:t>“</a:t>
            </a:r>
            <a:r>
              <a:rPr lang="en-US" dirty="0" err="1"/>
              <a:t>com.appname.models</a:t>
            </a:r>
            <a:r>
              <a:rPr lang="en-US" dirty="0"/>
              <a:t>” corresponds to “./com/</a:t>
            </a:r>
            <a:r>
              <a:rPr lang="en-US" dirty="0" err="1"/>
              <a:t>appname</a:t>
            </a:r>
            <a:r>
              <a:rPr lang="en-US" dirty="0"/>
              <a:t>/models”</a:t>
            </a:r>
          </a:p>
          <a:p>
            <a:r>
              <a:rPr lang="en-US" dirty="0"/>
              <a:t>Use </a:t>
            </a:r>
            <a:r>
              <a:rPr lang="en-US" b="1" dirty="0"/>
              <a:t>public </a:t>
            </a:r>
            <a:r>
              <a:rPr lang="en-US" dirty="0"/>
              <a:t>modifier to export classes for use outside of a given package</a:t>
            </a:r>
          </a:p>
          <a:p>
            <a:pPr lvl="1"/>
            <a:r>
              <a:rPr lang="en-US" dirty="0"/>
              <a:t>Would be similar to </a:t>
            </a:r>
            <a:r>
              <a:rPr lang="en-US" b="1" dirty="0"/>
              <a:t>export </a:t>
            </a:r>
            <a:r>
              <a:rPr lang="en-US" dirty="0"/>
              <a:t>in JS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1575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F56B4-2FC6-FA41-BA36-3954B1C4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936FA-0390-7C4D-9393-2C1224C40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public</a:t>
            </a:r>
          </a:p>
          <a:p>
            <a:pPr lvl="1"/>
            <a:r>
              <a:rPr lang="en-US" dirty="0"/>
              <a:t>accessible by all</a:t>
            </a:r>
          </a:p>
          <a:p>
            <a:r>
              <a:rPr lang="en-US" dirty="0"/>
              <a:t>protected</a:t>
            </a:r>
          </a:p>
          <a:p>
            <a:pPr lvl="1"/>
            <a:r>
              <a:rPr lang="en-US" dirty="0"/>
              <a:t>only accessible within member and children</a:t>
            </a:r>
          </a:p>
          <a:p>
            <a:r>
              <a:rPr lang="en-US" dirty="0"/>
              <a:t>private</a:t>
            </a:r>
          </a:p>
          <a:p>
            <a:pPr lvl="1"/>
            <a:r>
              <a:rPr lang="en-US" dirty="0"/>
              <a:t>only accessible within member</a:t>
            </a:r>
          </a:p>
          <a:p>
            <a:r>
              <a:rPr lang="en-US" dirty="0"/>
              <a:t>final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final declared on method, property, class cannot be overridden</a:t>
            </a:r>
          </a:p>
          <a:p>
            <a:r>
              <a:rPr lang="en-US" dirty="0"/>
              <a:t>static</a:t>
            </a:r>
          </a:p>
          <a:p>
            <a:pPr lvl="1"/>
            <a:r>
              <a:rPr lang="en-US" dirty="0"/>
              <a:t>class </a:t>
            </a:r>
            <a:r>
              <a:rPr lang="en-US" dirty="0" err="1"/>
              <a:t>var</a:t>
            </a:r>
            <a:r>
              <a:rPr lang="en-US" dirty="0"/>
              <a:t>, not instance. same across all objects</a:t>
            </a:r>
          </a:p>
          <a:p>
            <a:r>
              <a:rPr lang="en-US" dirty="0"/>
              <a:t>abstract, synchronized, volatile</a:t>
            </a:r>
          </a:p>
        </p:txBody>
      </p:sp>
    </p:spTree>
    <p:extLst>
      <p:ext uri="{BB962C8B-B14F-4D97-AF65-F5344CB8AC3E}">
        <p14:creationId xmlns:p14="http://schemas.microsoft.com/office/powerpoint/2010/main" val="147761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5DB0-5984-6449-89A7-39C0A7DE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AD9CF-EC13-D04F-8619-8A6174EB4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based and Object Oriented</a:t>
            </a:r>
          </a:p>
          <a:p>
            <a:pPr lvl="1"/>
            <a:r>
              <a:rPr lang="en-US" dirty="0"/>
              <a:t>No scripting, has to be contained within some object structure</a:t>
            </a:r>
          </a:p>
          <a:p>
            <a:pPr lvl="1"/>
            <a:r>
              <a:rPr lang="en-US" dirty="0"/>
              <a:t>Can set entry point of application to given class to start a program</a:t>
            </a:r>
          </a:p>
          <a:p>
            <a:r>
              <a:rPr lang="en-US" dirty="0"/>
              <a:t>Strongly Typed</a:t>
            </a:r>
          </a:p>
          <a:p>
            <a:r>
              <a:rPr lang="en-US" dirty="0"/>
              <a:t>Application code is complied to bytecode that can be run on any machine that has a JVM (Java Virtual Machine)</a:t>
            </a:r>
          </a:p>
          <a:p>
            <a:pPr lvl="1"/>
            <a:r>
              <a:rPr lang="en-US" dirty="0"/>
              <a:t>This makes it easier to distribute applications across different architectures since its only half-complied and the JVM takes care of the final compilation at run time</a:t>
            </a:r>
          </a:p>
        </p:txBody>
      </p:sp>
    </p:spTree>
    <p:extLst>
      <p:ext uri="{BB962C8B-B14F-4D97-AF65-F5344CB8AC3E}">
        <p14:creationId xmlns:p14="http://schemas.microsoft.com/office/powerpoint/2010/main" val="1500554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ED3C8-92F7-EC4F-BF83-0C9790B0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208EA-6811-1D40-BB91-E93898AA8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Generics allows a type or method to operate on objects of various types while still strict typing</a:t>
            </a:r>
          </a:p>
          <a:p>
            <a:pPr lvl="1"/>
            <a:r>
              <a:rPr lang="en-US" dirty="0"/>
              <a:t>Created to reduce code bloat/errors and provide abstraction layer to deal with different possible types</a:t>
            </a:r>
          </a:p>
          <a:p>
            <a:r>
              <a:rPr lang="en-US" dirty="0"/>
              <a:t>Generics are declared with the </a:t>
            </a:r>
            <a:r>
              <a:rPr lang="en-US" b="1" dirty="0"/>
              <a:t>&lt;&gt; </a:t>
            </a:r>
            <a:r>
              <a:rPr lang="en-US" dirty="0"/>
              <a:t>syntax</a:t>
            </a:r>
          </a:p>
          <a:p>
            <a:r>
              <a:rPr lang="en-US" dirty="0"/>
              <a:t>Generics can also be bounded to a given implementation (class, interface,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r>
              <a:rPr lang="en-US" dirty="0"/>
              <a:t>Advantages of Generics</a:t>
            </a:r>
          </a:p>
          <a:p>
            <a:pPr lvl="1"/>
            <a:r>
              <a:rPr lang="en-US" dirty="0"/>
              <a:t>Code reuse</a:t>
            </a:r>
          </a:p>
          <a:p>
            <a:pPr lvl="1"/>
            <a:r>
              <a:rPr lang="en-US" dirty="0"/>
              <a:t>Type safety is still included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21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F312-BCC6-1D46-B504-099CDEDE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POJOS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1574F-E685-CA4C-B75E-AF3EC93D0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Means “Plain Old Java Objects”</a:t>
            </a:r>
          </a:p>
          <a:p>
            <a:r>
              <a:rPr lang="en-US" dirty="0"/>
              <a:t>Private model properties</a:t>
            </a:r>
          </a:p>
          <a:p>
            <a:r>
              <a:rPr lang="en-US" dirty="0"/>
              <a:t>Public getter/setter methods</a:t>
            </a:r>
          </a:p>
          <a:p>
            <a:r>
              <a:rPr lang="en-US" dirty="0"/>
              <a:t>Originally a fair amount of boiler plate code (which IDE’s also help with)</a:t>
            </a:r>
          </a:p>
          <a:p>
            <a:r>
              <a:rPr lang="en-US" dirty="0"/>
              <a:t>Lombok: </a:t>
            </a:r>
            <a:r>
              <a:rPr lang="en-US" dirty="0">
                <a:hlinkClick r:id="rId2"/>
              </a:rPr>
              <a:t>https://www.baeldung.com/intro-to-project-lombok</a:t>
            </a:r>
            <a:endParaRPr lang="en-US" dirty="0"/>
          </a:p>
          <a:p>
            <a:pPr lvl="1"/>
            <a:r>
              <a:rPr lang="en-US" dirty="0"/>
              <a:t>Library uses annotations to automatically create getters and setters so you don’t have to create them</a:t>
            </a:r>
          </a:p>
          <a:p>
            <a:pPr lvl="1"/>
            <a:r>
              <a:rPr lang="en-US" dirty="0"/>
              <a:t>Compile “Weaving”, alters code as its building</a:t>
            </a:r>
          </a:p>
          <a:p>
            <a:pPr lvl="1"/>
            <a:r>
              <a:rPr lang="en-US" dirty="0"/>
              <a:t>Generates methods from a given property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) =&gt; (</a:t>
            </a:r>
            <a:r>
              <a:rPr lang="en-US" dirty="0" err="1"/>
              <a:t>getFirstName</a:t>
            </a:r>
            <a:r>
              <a:rPr lang="en-US" dirty="0"/>
              <a:t>(), </a:t>
            </a:r>
            <a:r>
              <a:rPr lang="en-US" dirty="0" err="1"/>
              <a:t>setFirstName</a:t>
            </a:r>
            <a:r>
              <a:rPr lang="en-US" dirty="0"/>
              <a:t>(String </a:t>
            </a:r>
            <a:r>
              <a:rPr lang="en-US" dirty="0" err="1"/>
              <a:t>firstName</a:t>
            </a:r>
            <a:r>
              <a:rPr lang="en-US" dirty="0"/>
              <a:t>), </a:t>
            </a:r>
            <a:r>
              <a:rPr lang="en-US" dirty="0" err="1"/>
              <a:t>getLastName</a:t>
            </a:r>
            <a:r>
              <a:rPr lang="en-US" dirty="0"/>
              <a:t>(), </a:t>
            </a:r>
            <a:r>
              <a:rPr lang="en-US" dirty="0" err="1"/>
              <a:t>setLastName</a:t>
            </a:r>
            <a:r>
              <a:rPr lang="en-US" dirty="0"/>
              <a:t>(String </a:t>
            </a:r>
            <a:r>
              <a:rPr lang="en-US" dirty="0" err="1"/>
              <a:t>lastName</a:t>
            </a:r>
            <a:r>
              <a:rPr lang="en-US" dirty="0"/>
              <a:t>))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86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D3F31-2AFF-AB44-8420-B97BF79F5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B9DC0-97AA-5945-8961-757C1AB08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complied languages include Java, testing code exists outside the main codebase and imports application code into it</a:t>
            </a:r>
          </a:p>
          <a:p>
            <a:r>
              <a:rPr lang="en-US" dirty="0"/>
              <a:t>Tests and folder structure mimic each other (easier for importing packages)</a:t>
            </a:r>
          </a:p>
          <a:p>
            <a:r>
              <a:rPr lang="en-US" dirty="0"/>
              <a:t>Don’t use </a:t>
            </a:r>
            <a:r>
              <a:rPr lang="en-US" b="1" dirty="0"/>
              <a:t>assert </a:t>
            </a:r>
            <a:r>
              <a:rPr lang="en-US" dirty="0"/>
              <a:t>keyword (doesn’t give feedback on value differences), use an Assert library</a:t>
            </a:r>
          </a:p>
          <a:p>
            <a:r>
              <a:rPr lang="en-US" dirty="0"/>
              <a:t>Dependency Injection is the preferred and recommended way of testing components</a:t>
            </a:r>
          </a:p>
        </p:txBody>
      </p:sp>
    </p:spTree>
    <p:extLst>
      <p:ext uri="{BB962C8B-B14F-4D97-AF65-F5344CB8AC3E}">
        <p14:creationId xmlns:p14="http://schemas.microsoft.com/office/powerpoint/2010/main" val="392148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7BFE0-F914-4340-B8CB-D141F546A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Lean on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8308D-B1A6-E64A-871A-03117010F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 intelligence + autocomplete is recommended for Java and Spring development</a:t>
            </a:r>
          </a:p>
          <a:p>
            <a:r>
              <a:rPr lang="en-US" dirty="0"/>
              <a:t>There are a lot of libraries in a ton of different places</a:t>
            </a:r>
          </a:p>
          <a:p>
            <a:r>
              <a:rPr lang="en-US" dirty="0"/>
              <a:t>IDE’s can automatically help you import the libraries you want</a:t>
            </a:r>
          </a:p>
          <a:p>
            <a:r>
              <a:rPr lang="en-US" dirty="0"/>
              <a:t>Annotation processing allows you to flag and change code dynamically</a:t>
            </a:r>
          </a:p>
          <a:p>
            <a:r>
              <a:rPr lang="en-US" dirty="0"/>
              <a:t>Breakpoints in IDE are easy to use and help reveal information at a given point</a:t>
            </a:r>
          </a:p>
          <a:p>
            <a:r>
              <a:rPr lang="en-US" dirty="0"/>
              <a:t>Java can also have boilerplate heavy code, IDEs can help ease that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738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6062-B46A-7549-BA9C-6D6DAD67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Importing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12CCD-5DF7-C640-AA23-C4CED0CD9B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red text exists can use IDE to find dependencies</a:t>
            </a:r>
          </a:p>
          <a:p>
            <a:r>
              <a:rPr lang="en-US" dirty="0"/>
              <a:t>Hover over text in question</a:t>
            </a:r>
          </a:p>
          <a:p>
            <a:r>
              <a:rPr lang="en-US" dirty="0"/>
              <a:t>option + enter will open menu</a:t>
            </a:r>
          </a:p>
          <a:p>
            <a:r>
              <a:rPr lang="en-US" dirty="0"/>
              <a:t>choose which library to import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A92EF9-190D-3C42-AC86-27BC0E274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930400"/>
            <a:ext cx="57023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0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0FE8-932F-D545-ADC0-98CE430EF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Aspect 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061E3-526D-B143-8877-27B2F8615F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Decoupling concerns of application to improve modularity</a:t>
            </a:r>
          </a:p>
        </p:txBody>
      </p:sp>
    </p:spTree>
    <p:extLst>
      <p:ext uri="{BB962C8B-B14F-4D97-AF65-F5344CB8AC3E}">
        <p14:creationId xmlns:p14="http://schemas.microsoft.com/office/powerpoint/2010/main" val="3408736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9104-89C9-B54C-B18E-DFE405EC3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AspectJ in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F92F5-E03C-E042-910C-01A613BB6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plugin for AspectJ for your given IDE</a:t>
            </a:r>
          </a:p>
          <a:p>
            <a:pPr lvl="1"/>
            <a:r>
              <a:rPr lang="en-US" dirty="0"/>
              <a:t>IntelliJ: Preferences -&gt; Plugins -&gt; Search for AspectJ in market place</a:t>
            </a:r>
          </a:p>
          <a:p>
            <a:pPr lvl="1"/>
            <a:r>
              <a:rPr lang="en-US" dirty="0"/>
              <a:t>Download, install, and restart IDE</a:t>
            </a:r>
          </a:p>
          <a:p>
            <a:r>
              <a:rPr lang="en-US" dirty="0"/>
              <a:t>Enable annotation processing (@ symbols identify and changes/adds code at compile/runtime)</a:t>
            </a:r>
          </a:p>
          <a:p>
            <a:pPr lvl="1"/>
            <a:r>
              <a:rPr lang="en-US" dirty="0"/>
              <a:t>IntelliJ: Preferences -&gt; Build + Exec -&gt; Compiler -&gt; Annotation Processing -&gt; Enable</a:t>
            </a:r>
          </a:p>
          <a:p>
            <a:r>
              <a:rPr lang="en-US" dirty="0"/>
              <a:t>Add dependency to Gradle, Maven or other dependency management system</a:t>
            </a:r>
          </a:p>
          <a:p>
            <a:r>
              <a:rPr lang="en-US" dirty="0"/>
              <a:t>Can also download jar, import into project, and use but versioning wouldn’t be automatically managed</a:t>
            </a:r>
          </a:p>
        </p:txBody>
      </p:sp>
    </p:spTree>
    <p:extLst>
      <p:ext uri="{BB962C8B-B14F-4D97-AF65-F5344CB8AC3E}">
        <p14:creationId xmlns:p14="http://schemas.microsoft.com/office/powerpoint/2010/main" val="1096210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172B-7B65-9A4A-A478-972843AA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AOP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F87D0-7CC1-EB49-BF8C-1ABAB0A52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Aspect</a:t>
            </a:r>
            <a:r>
              <a:rPr lang="en-US" dirty="0"/>
              <a:t>: A modularization of a concern that cuts across multiple objects. Each aspect focuses on a specific crosscutting functionality</a:t>
            </a:r>
          </a:p>
          <a:p>
            <a:r>
              <a:rPr lang="en-US" b="1" dirty="0"/>
              <a:t>Join point</a:t>
            </a:r>
            <a:r>
              <a:rPr lang="en-US" dirty="0"/>
              <a:t>: A point during the execution of a script, such as the execution of a method or property access</a:t>
            </a:r>
          </a:p>
          <a:p>
            <a:r>
              <a:rPr lang="en-US" b="1" dirty="0"/>
              <a:t>Advice</a:t>
            </a:r>
            <a:r>
              <a:rPr lang="en-US" dirty="0"/>
              <a:t>: Action taken by an aspect at a particular join point</a:t>
            </a:r>
          </a:p>
          <a:p>
            <a:r>
              <a:rPr lang="en-US" b="1" dirty="0"/>
              <a:t>Pointcut</a:t>
            </a:r>
            <a:r>
              <a:rPr lang="en-US" dirty="0"/>
              <a:t>: A regular expression that matches join points. An advice is associated with a pointcut expression and runs at any join point that matches the pointcut</a:t>
            </a:r>
          </a:p>
        </p:txBody>
      </p:sp>
    </p:spTree>
    <p:extLst>
      <p:ext uri="{BB962C8B-B14F-4D97-AF65-F5344CB8AC3E}">
        <p14:creationId xmlns:p14="http://schemas.microsoft.com/office/powerpoint/2010/main" val="1188241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DD66-F284-0B45-8A61-56BB1E02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E22CB-AB48-F74A-85CC-FE0CD1C84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for separation of cross cutting concerns</a:t>
            </a:r>
          </a:p>
          <a:p>
            <a:pPr lvl="1"/>
            <a:r>
              <a:rPr lang="en-US" dirty="0"/>
              <a:t>Operates by adding functionality to already existing code (observing)</a:t>
            </a:r>
          </a:p>
          <a:p>
            <a:r>
              <a:rPr lang="en-US" dirty="0"/>
              <a:t>In this example we will be using the library AspectJ</a:t>
            </a:r>
          </a:p>
          <a:p>
            <a:pPr lvl="1"/>
            <a:r>
              <a:rPr lang="en-US" dirty="0"/>
              <a:t>AspectJ can be used with Spring to enable Spring AOP</a:t>
            </a:r>
          </a:p>
          <a:p>
            <a:r>
              <a:rPr lang="en-US" dirty="0"/>
              <a:t>Can target singular/multiple actions with an Aspect</a:t>
            </a:r>
          </a:p>
          <a:p>
            <a:r>
              <a:rPr lang="en-US" dirty="0"/>
              <a:t>This allows you to execute code without modifying existing application code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497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6C29E-555C-A747-AEE0-5B46719DE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AOP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ABB6F-9B39-6F49-8C46-84AE3B82F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235" y="1523286"/>
            <a:ext cx="5285171" cy="479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5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A8BA-F0F7-6C4D-8B6B-774ADF4B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Need Java Installed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A8A05-6E6C-654C-989E-8C83F7C9D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similar to a lot of other languages in that you need an interpreter (JVM) on the machine to run the code.</a:t>
            </a:r>
          </a:p>
          <a:p>
            <a:pPr lvl="1"/>
            <a:r>
              <a:rPr lang="en-US" dirty="0"/>
              <a:t>python, ruby, java, node, browser’s are programs that interpret the code you write and execute commands</a:t>
            </a:r>
          </a:p>
          <a:p>
            <a:r>
              <a:rPr lang="en-US" dirty="0"/>
              <a:t>Disadvantages for JIT (Just in Time Compilation) is that the compilation occurs at runtime adding extra execution time.</a:t>
            </a:r>
          </a:p>
          <a:p>
            <a:r>
              <a:rPr lang="en-US" dirty="0"/>
              <a:t>Advantages is that you can ship one application that will work on any machine with Java installed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992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5073-5414-464B-AF72-C686320B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Cross Cutting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A065B-585B-1247-89C1-77E5BCC05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rules</a:t>
            </a:r>
          </a:p>
          <a:p>
            <a:r>
              <a:rPr lang="en-US" dirty="0"/>
              <a:t>Caching</a:t>
            </a:r>
          </a:p>
          <a:p>
            <a:r>
              <a:rPr lang="en-US" dirty="0"/>
              <a:t>Data validation</a:t>
            </a:r>
          </a:p>
          <a:p>
            <a:r>
              <a:rPr lang="en-US" dirty="0"/>
              <a:t>Domain-specific optimizations</a:t>
            </a:r>
          </a:p>
          <a:p>
            <a:r>
              <a:rPr lang="en-US" dirty="0"/>
              <a:t>Logging</a:t>
            </a:r>
          </a:p>
          <a:p>
            <a:r>
              <a:rPr lang="en-US" dirty="0"/>
              <a:t>Performance/Error Monitoring</a:t>
            </a:r>
          </a:p>
          <a:p>
            <a:r>
              <a:rPr lang="en-US" dirty="0"/>
              <a:t>Internationalization and localization which includes language localization</a:t>
            </a:r>
          </a:p>
          <a:p>
            <a:r>
              <a:rPr lang="en-US" dirty="0"/>
              <a:t>Information security</a:t>
            </a:r>
          </a:p>
        </p:txBody>
      </p:sp>
    </p:spTree>
    <p:extLst>
      <p:ext uri="{BB962C8B-B14F-4D97-AF65-F5344CB8AC3E}">
        <p14:creationId xmlns:p14="http://schemas.microsoft.com/office/powerpoint/2010/main" val="3201495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F3FC-5757-AD4A-85AC-10CBF733A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AOP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124E8-1ECE-8244-AEA6-A25E37D1BE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B6BFF-4B41-2A44-8D4D-B353A66025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Reuse of classes and aspects, thanks to modularity</a:t>
            </a:r>
          </a:p>
          <a:p>
            <a:r>
              <a:rPr lang="en-US" dirty="0"/>
              <a:t>Modularizes cross-cutting concerns improving code maintainability and understandability</a:t>
            </a:r>
          </a:p>
          <a:p>
            <a:r>
              <a:rPr lang="en-US" dirty="0"/>
              <a:t>Add behavior to existing code </a:t>
            </a:r>
            <a:r>
              <a:rPr lang="en-US"/>
              <a:t>without modifying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51B7C-889B-2C44-90FF-C9FBF6BC1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D9278-AC2D-DB47-A056-3D8E8908D8B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Runtime overhead when using some constructs, e.g. </a:t>
            </a:r>
            <a:r>
              <a:rPr lang="en-US" dirty="0" err="1"/>
              <a:t>cflow</a:t>
            </a:r>
            <a:endParaRPr lang="en-US" dirty="0"/>
          </a:p>
          <a:p>
            <a:r>
              <a:rPr lang="en-US" dirty="0"/>
              <a:t>Coupling may not be obvious in code base without IDE</a:t>
            </a:r>
          </a:p>
          <a:p>
            <a:r>
              <a:rPr lang="en-US" dirty="0"/>
              <a:t>Doesn’t work well with other libraries that do post-compile time weaving (Lombok </a:t>
            </a:r>
            <a:r>
              <a:rPr lang="en-US" dirty="0">
                <a:sym typeface="Wingdings" pitchFamily="2" charset="2"/>
              </a:rPr>
              <a:t>)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503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888B-53DF-CE4D-A47B-5FE9B7588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7DF80-4853-244D-BACE-CE0A1558C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https://www.w3schools.com/java/</a:t>
            </a:r>
            <a:endParaRPr lang="en-US" dirty="0"/>
          </a:p>
          <a:p>
            <a:pPr lvl="1"/>
            <a:r>
              <a:rPr lang="en-US" dirty="0"/>
              <a:t>Used resource to figure out which subjects in Java to discuss</a:t>
            </a:r>
          </a:p>
          <a:p>
            <a:r>
              <a:rPr lang="en-US" dirty="0">
                <a:hlinkClick r:id="rId3"/>
              </a:rPr>
              <a:t>https://aboullaite.me/understanding-jit-compiler-just-in-time-compiler/</a:t>
            </a:r>
            <a:endParaRPr lang="en-US" dirty="0"/>
          </a:p>
          <a:p>
            <a:r>
              <a:rPr lang="en-US" dirty="0">
                <a:hlinkClick r:id="rId4"/>
              </a:rPr>
              <a:t>https://www.baeldung.com/java-generics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https://www.baeldung.com/intro-to-project-lombok</a:t>
            </a:r>
            <a:endParaRPr lang="en-US" dirty="0"/>
          </a:p>
          <a:p>
            <a:r>
              <a:rPr lang="en-US" dirty="0">
                <a:hlinkClick r:id="rId6"/>
              </a:rPr>
              <a:t>https://www.baeldung.com/aspectj</a:t>
            </a:r>
            <a:endParaRPr lang="en-US" dirty="0"/>
          </a:p>
          <a:p>
            <a:r>
              <a:rPr lang="en-US" dirty="0">
                <a:hlinkClick r:id="rId7"/>
              </a:rPr>
              <a:t>http://javagalleog.blogspot.com/2016/03/gradle-and-aspectj.html</a:t>
            </a:r>
            <a:endParaRPr lang="en-US" dirty="0"/>
          </a:p>
          <a:p>
            <a:r>
              <a:rPr lang="en-US" dirty="0">
                <a:hlinkClick r:id="rId8"/>
              </a:rPr>
              <a:t>https://www.techiedelight.com/measure-elapsed-time-execution-time-java/</a:t>
            </a:r>
            <a:endParaRPr lang="en-US" dirty="0"/>
          </a:p>
          <a:p>
            <a:r>
              <a:rPr lang="en-US" dirty="0">
                <a:hlinkClick r:id="rId9"/>
              </a:rPr>
              <a:t>https://www.baeldung.com/spring-aop-advice-tutorial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64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FC8F-5BB7-B04E-B393-83F9E9CF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Java + AOP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33323-B86E-3F4A-AF29-6535A079C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https://github.com/mikeblatter/intro_java_aop</a:t>
            </a:r>
            <a:endParaRPr lang="en-US" dirty="0"/>
          </a:p>
          <a:p>
            <a:r>
              <a:rPr lang="en-US" dirty="0"/>
              <a:t>Contains all the examples used in this presentation</a:t>
            </a:r>
          </a:p>
          <a:p>
            <a:r>
              <a:rPr lang="en-US" dirty="0"/>
              <a:t>Thanks!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1E6B28-CA1C-5F42-8FB7-88EE29723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92265" y="2566606"/>
            <a:ext cx="4091651" cy="306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7EC94-7148-9844-8B6E-0E53D683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BACE8-14A0-3C46-B7C2-1A3F95887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Via Brew: </a:t>
            </a:r>
            <a:r>
              <a:rPr lang="en-US" b="1" i="1" dirty="0"/>
              <a:t>brew cask install java</a:t>
            </a:r>
          </a:p>
          <a:p>
            <a:pPr lvl="1"/>
            <a:r>
              <a:rPr lang="en-US" dirty="0"/>
              <a:t>Installing Brew: </a:t>
            </a:r>
            <a:r>
              <a:rPr lang="en-US" dirty="0">
                <a:hlinkClick r:id="rId2"/>
              </a:rPr>
              <a:t>https://brew.sh/</a:t>
            </a:r>
            <a:endParaRPr lang="en-US" dirty="0"/>
          </a:p>
          <a:p>
            <a:r>
              <a:rPr lang="en-US" dirty="0"/>
              <a:t>Online: </a:t>
            </a:r>
            <a:r>
              <a:rPr lang="en-US" dirty="0">
                <a:hlinkClick r:id="rId3"/>
              </a:rPr>
              <a:t>https://www.oracle.com/technetwork/java/javase/downloads/index.html</a:t>
            </a:r>
            <a:endParaRPr lang="en-US" dirty="0"/>
          </a:p>
          <a:p>
            <a:pPr lvl="1"/>
            <a:r>
              <a:rPr lang="en-US" dirty="0"/>
              <a:t>Go to latest version</a:t>
            </a:r>
          </a:p>
          <a:p>
            <a:pPr lvl="1"/>
            <a:r>
              <a:rPr lang="en-US" dirty="0"/>
              <a:t>Sign up with Oracle</a:t>
            </a:r>
          </a:p>
          <a:p>
            <a:pPr lvl="1"/>
            <a:r>
              <a:rPr lang="en-US" dirty="0"/>
              <a:t>Download and Install</a:t>
            </a:r>
          </a:p>
        </p:txBody>
      </p:sp>
    </p:spTree>
    <p:extLst>
      <p:ext uri="{BB962C8B-B14F-4D97-AF65-F5344CB8AC3E}">
        <p14:creationId xmlns:p14="http://schemas.microsoft.com/office/powerpoint/2010/main" val="279802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5086-301E-4746-A2E5-7E9CAAA0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 IDEA 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4CDC4-3989-1441-9B8F-A789DBF4B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IntelliJ IDEA to develop and demonstrate the examples in this presentation</a:t>
            </a:r>
          </a:p>
          <a:p>
            <a:pPr lvl="1"/>
            <a:r>
              <a:rPr lang="en-US" dirty="0"/>
              <a:t>CE Free to Use</a:t>
            </a:r>
          </a:p>
          <a:p>
            <a:pPr lvl="1"/>
            <a:r>
              <a:rPr lang="en-US" dirty="0"/>
              <a:t>Also develop Android Studio, </a:t>
            </a:r>
            <a:r>
              <a:rPr lang="en-US" dirty="0" err="1"/>
              <a:t>RubyMine</a:t>
            </a:r>
            <a:r>
              <a:rPr lang="en-US" dirty="0"/>
              <a:t>, WebStorm, PyCharm…</a:t>
            </a:r>
          </a:p>
          <a:p>
            <a:r>
              <a:rPr lang="en-US" dirty="0">
                <a:hlinkClick r:id="rId2"/>
              </a:rPr>
              <a:t>https://www.jetbrains.com/idea/download/#section=mac</a:t>
            </a:r>
            <a:endParaRPr lang="en-US" dirty="0"/>
          </a:p>
          <a:p>
            <a:r>
              <a:rPr lang="en-US" dirty="0"/>
              <a:t>IDEA Ultimate includes support for other languages like JS making is easier to switch between JS and Java if needed</a:t>
            </a:r>
          </a:p>
          <a:p>
            <a:r>
              <a:rPr lang="en-US" dirty="0">
                <a:hlinkClick r:id="rId3"/>
              </a:rPr>
              <a:t>https://spring.io/tools</a:t>
            </a:r>
            <a:endParaRPr lang="en-US" dirty="0"/>
          </a:p>
          <a:p>
            <a:pPr lvl="1"/>
            <a:r>
              <a:rPr lang="en-US" dirty="0"/>
              <a:t>Includes tools/plugins for Eclipse, Atom IDE, or Visual Studio</a:t>
            </a:r>
          </a:p>
        </p:txBody>
      </p:sp>
    </p:spTree>
    <p:extLst>
      <p:ext uri="{BB962C8B-B14F-4D97-AF65-F5344CB8AC3E}">
        <p14:creationId xmlns:p14="http://schemas.microsoft.com/office/powerpoint/2010/main" val="34135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170FD-0C58-E540-84FB-7B5859C96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Lombok Plugin/Restart 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1E2BC-E332-A94A-812D-29A5D2CEE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65362"/>
            <a:ext cx="8069719" cy="509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2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ADCA-6C58-7741-A030-DC755F60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AspectJ Plugin/Restart 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24DE2-B0F4-B44F-9D40-16AD53470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29" y="1495400"/>
            <a:ext cx="7871157" cy="495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0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856DA-9962-3F48-8F77-7513ECC5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Annotation 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BF2A4-E977-8B4A-BE63-686E08A5A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76552"/>
            <a:ext cx="7758855" cy="500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29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84763-BC69-E147-8B8C-159CCFFF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Java +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9B987-DA25-C544-9BD1-E2548370F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There’s no </a:t>
            </a:r>
            <a:r>
              <a:rPr lang="en-US" b="1" dirty="0" err="1"/>
              <a:t>var</a:t>
            </a:r>
            <a:r>
              <a:rPr lang="en-US" b="1" dirty="0"/>
              <a:t>, </a:t>
            </a:r>
            <a:r>
              <a:rPr lang="en-US" b="1" dirty="0" err="1"/>
              <a:t>const</a:t>
            </a:r>
            <a:r>
              <a:rPr lang="en-US" b="1" dirty="0"/>
              <a:t>, let</a:t>
            </a:r>
            <a:r>
              <a:rPr lang="en-US" dirty="0"/>
              <a:t> for setting variables</a:t>
            </a:r>
          </a:p>
          <a:p>
            <a:pPr lvl="1"/>
            <a:r>
              <a:rPr lang="en-US" dirty="0"/>
              <a:t>Example: String value = “test”;</a:t>
            </a:r>
          </a:p>
          <a:p>
            <a:pPr lvl="1"/>
            <a:r>
              <a:rPr lang="en-US" dirty="0"/>
              <a:t>JS: let value = “test”;</a:t>
            </a:r>
          </a:p>
          <a:p>
            <a:r>
              <a:rPr lang="en-US" dirty="0"/>
              <a:t>There is no </a:t>
            </a:r>
            <a:r>
              <a:rPr lang="en-US" b="1" dirty="0" err="1"/>
              <a:t>func</a:t>
            </a:r>
            <a:r>
              <a:rPr lang="en-US" b="1" dirty="0"/>
              <a:t>, function, def</a:t>
            </a:r>
            <a:r>
              <a:rPr lang="en-US" dirty="0"/>
              <a:t> for defining methods</a:t>
            </a:r>
          </a:p>
          <a:p>
            <a:pPr lvl="1"/>
            <a:r>
              <a:rPr lang="en-US" dirty="0"/>
              <a:t>Using () and {} block will be the difference between properties and methods</a:t>
            </a:r>
          </a:p>
          <a:p>
            <a:r>
              <a:rPr lang="en-US" dirty="0"/>
              <a:t>There’s no </a:t>
            </a:r>
            <a:r>
              <a:rPr lang="en-US" b="1" dirty="0" err="1"/>
              <a:t>const</a:t>
            </a:r>
            <a:r>
              <a:rPr lang="en-US" dirty="0"/>
              <a:t> keyword, </a:t>
            </a:r>
            <a:r>
              <a:rPr lang="en-US" b="1" dirty="0"/>
              <a:t>final </a:t>
            </a:r>
            <a:r>
              <a:rPr lang="en-US" dirty="0"/>
              <a:t>is how you set constants</a:t>
            </a:r>
          </a:p>
          <a:p>
            <a:pPr lvl="1"/>
            <a:r>
              <a:rPr lang="en-US" b="1" dirty="0"/>
              <a:t>final </a:t>
            </a:r>
            <a:r>
              <a:rPr lang="en-US" dirty="0"/>
              <a:t>modifiers also prevent overriding on classes/methods/properties when </a:t>
            </a:r>
            <a:r>
              <a:rPr lang="en-US" b="1" dirty="0"/>
              <a:t>final </a:t>
            </a:r>
            <a:r>
              <a:rPr lang="en-US" dirty="0"/>
              <a:t>is declared with them</a:t>
            </a:r>
          </a:p>
          <a:p>
            <a:pPr lvl="1"/>
            <a:r>
              <a:rPr lang="en-US" dirty="0"/>
              <a:t>Example: final String value = “test”;</a:t>
            </a:r>
          </a:p>
          <a:p>
            <a:pPr lvl="1"/>
            <a:r>
              <a:rPr lang="en-US" dirty="0"/>
              <a:t>JS: </a:t>
            </a:r>
            <a:r>
              <a:rPr lang="en-US" dirty="0" err="1"/>
              <a:t>const</a:t>
            </a:r>
            <a:r>
              <a:rPr lang="en-US" dirty="0"/>
              <a:t> value = “test”;</a:t>
            </a:r>
          </a:p>
          <a:p>
            <a:r>
              <a:rPr lang="en-US" dirty="0"/>
              <a:t>Everything has to be a class</a:t>
            </a:r>
          </a:p>
          <a:p>
            <a:r>
              <a:rPr lang="en-US" dirty="0"/>
              <a:t>Single quotes represent characters and double quote represents strings</a:t>
            </a:r>
          </a:p>
        </p:txBody>
      </p:sp>
    </p:spTree>
    <p:extLst>
      <p:ext uri="{BB962C8B-B14F-4D97-AF65-F5344CB8AC3E}">
        <p14:creationId xmlns:p14="http://schemas.microsoft.com/office/powerpoint/2010/main" val="13727585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3385</TotalTime>
  <Words>1902</Words>
  <Application>Microsoft Macintosh PowerPoint</Application>
  <PresentationFormat>Widescreen</PresentationFormat>
  <Paragraphs>230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Trebuchet MS</vt:lpstr>
      <vt:lpstr>Wingdings 3</vt:lpstr>
      <vt:lpstr>Facet</vt:lpstr>
      <vt:lpstr>Intro to Java + AOP</vt:lpstr>
      <vt:lpstr>Java Programming Language</vt:lpstr>
      <vt:lpstr>You Need Java Installed</vt:lpstr>
      <vt:lpstr>Installing Java</vt:lpstr>
      <vt:lpstr>IntelliJ IDEA CE</vt:lpstr>
      <vt:lpstr>Install Lombok Plugin/Restart IDE</vt:lpstr>
      <vt:lpstr>Install AspectJ Plugin/Restart IDE</vt:lpstr>
      <vt:lpstr>Enable Annotation Processing</vt:lpstr>
      <vt:lpstr>Differences Between Java + JS</vt:lpstr>
      <vt:lpstr>Java Values, Types and You</vt:lpstr>
      <vt:lpstr>Strict Typing</vt:lpstr>
      <vt:lpstr>Java Types</vt:lpstr>
      <vt:lpstr>Using Primitives vs Non-Primitives</vt:lpstr>
      <vt:lpstr>Loops/If/Else/Switch/Exceptions</vt:lpstr>
      <vt:lpstr>Interfaces</vt:lpstr>
      <vt:lpstr>Abstract Classes</vt:lpstr>
      <vt:lpstr>Enums</vt:lpstr>
      <vt:lpstr>Packages</vt:lpstr>
      <vt:lpstr>Modifiers</vt:lpstr>
      <vt:lpstr>Generics</vt:lpstr>
      <vt:lpstr>POJOS</vt:lpstr>
      <vt:lpstr>Testing</vt:lpstr>
      <vt:lpstr>Lean on IDE</vt:lpstr>
      <vt:lpstr>IDE Importing</vt:lpstr>
      <vt:lpstr>Aspect Oriented Programming</vt:lpstr>
      <vt:lpstr>Enabling AspectJ in IDE</vt:lpstr>
      <vt:lpstr>AOP Definitions</vt:lpstr>
      <vt:lpstr>What is AOP?</vt:lpstr>
      <vt:lpstr>AOP Diagram</vt:lpstr>
      <vt:lpstr>Examples of Cross Cutting Concerns</vt:lpstr>
      <vt:lpstr>AOP Design</vt:lpstr>
      <vt:lpstr>Sources</vt:lpstr>
      <vt:lpstr>Introduction to Java + AOP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 + AOP</dc:title>
  <dc:creator>Michael Blatter</dc:creator>
  <cp:lastModifiedBy>Michael Blatter</cp:lastModifiedBy>
  <cp:revision>9</cp:revision>
  <dcterms:created xsi:type="dcterms:W3CDTF">2019-04-23T19:01:52Z</dcterms:created>
  <dcterms:modified xsi:type="dcterms:W3CDTF">2019-05-15T18:49:10Z</dcterms:modified>
</cp:coreProperties>
</file>