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22860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1496484"/>
            <a:ext cx="17145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4802717"/>
            <a:ext cx="17145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0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486834"/>
            <a:ext cx="492918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486834"/>
            <a:ext cx="14501813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0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2279652"/>
            <a:ext cx="1971675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6119285"/>
            <a:ext cx="1971675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2434167"/>
            <a:ext cx="97155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2434167"/>
            <a:ext cx="97155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0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486834"/>
            <a:ext cx="1971675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2241551"/>
            <a:ext cx="967085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3340100"/>
            <a:ext cx="967085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2241551"/>
            <a:ext cx="971847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3340100"/>
            <a:ext cx="971847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5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3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09600"/>
            <a:ext cx="737294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316567"/>
            <a:ext cx="1157287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743200"/>
            <a:ext cx="737294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609600"/>
            <a:ext cx="7372944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316567"/>
            <a:ext cx="1157287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2743200"/>
            <a:ext cx="7372944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8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486834"/>
            <a:ext cx="1971675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2434167"/>
            <a:ext cx="1971675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8475134"/>
            <a:ext cx="514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6951-528C-4819-AE44-DF7DC913A1F7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8475134"/>
            <a:ext cx="77152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8475134"/>
            <a:ext cx="514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ADDE-66F9-43AE-A636-4E16EE5C1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0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7E47B-CB6D-4D39-BAD3-E2BA5EB91D4E}"/>
              </a:ext>
            </a:extLst>
          </p:cNvPr>
          <p:cNvSpPr/>
          <p:nvPr/>
        </p:nvSpPr>
        <p:spPr>
          <a:xfrm>
            <a:off x="3988640" y="3544956"/>
            <a:ext cx="946702" cy="338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Blocks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29760E-7EEE-4E9A-B120-95C21AA70AA6}"/>
              </a:ext>
            </a:extLst>
          </p:cNvPr>
          <p:cNvSpPr/>
          <p:nvPr/>
        </p:nvSpPr>
        <p:spPr>
          <a:xfrm>
            <a:off x="6903886" y="3544956"/>
            <a:ext cx="946702" cy="325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Wides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A0EC8-0305-4221-BA25-1F7AD85AA446}"/>
              </a:ext>
            </a:extLst>
          </p:cNvPr>
          <p:cNvSpPr/>
          <p:nvPr/>
        </p:nvSpPr>
        <p:spPr>
          <a:xfrm>
            <a:off x="9867901" y="3544956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Tidys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90EFF373-7CAC-49A0-97DF-9DA99C832041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8792154" y="2455129"/>
            <a:ext cx="62537" cy="2892371"/>
          </a:xfrm>
          <a:prstGeom prst="curvedConnector3">
            <a:avLst>
              <a:gd name="adj1" fmla="val 46554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161CC53-E91B-4B3F-AE47-D25F9DB79FA1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 flipV="1">
            <a:off x="5912882" y="2419156"/>
            <a:ext cx="13463" cy="2915246"/>
          </a:xfrm>
          <a:prstGeom prst="curvedConnector3">
            <a:avLst>
              <a:gd name="adj1" fmla="val -169798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B0574547-D23D-49A2-980E-2BAE229EBC78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5919614" y="2087333"/>
            <a:ext cx="12700" cy="291524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58BE63BF-E9FC-4BA1-9A44-439572DDDF7A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8823423" y="2098770"/>
            <a:ext cx="12700" cy="289237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633431-90C3-446B-B170-5758728BD502}"/>
              </a:ext>
            </a:extLst>
          </p:cNvPr>
          <p:cNvSpPr txBox="1"/>
          <p:nvPr/>
        </p:nvSpPr>
        <p:spPr>
          <a:xfrm>
            <a:off x="4879752" y="4217736"/>
            <a:ext cx="193694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trans_block_to_wide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B56DB-7C6C-47FD-B991-26066D1C7FD1}"/>
              </a:ext>
            </a:extLst>
          </p:cNvPr>
          <p:cNvSpPr txBox="1"/>
          <p:nvPr/>
        </p:nvSpPr>
        <p:spPr>
          <a:xfrm>
            <a:off x="7911548" y="4205544"/>
            <a:ext cx="181030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trans_wide_to_tidy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B0A43B-B79F-482D-86E4-EF6D2C9E669E}"/>
              </a:ext>
            </a:extLst>
          </p:cNvPr>
          <p:cNvSpPr txBox="1"/>
          <p:nvPr/>
        </p:nvSpPr>
        <p:spPr>
          <a:xfrm>
            <a:off x="7919277" y="2946406"/>
            <a:ext cx="1810304" cy="338554"/>
          </a:xfrm>
          <a:prstGeom prst="rect">
            <a:avLst/>
          </a:prstGeom>
          <a:solidFill>
            <a:srgbClr val="FF6969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trans_tidy_to_wide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6A5148-0813-4728-94D6-F5A6F708B41D}"/>
              </a:ext>
            </a:extLst>
          </p:cNvPr>
          <p:cNvSpPr txBox="1"/>
          <p:nvPr/>
        </p:nvSpPr>
        <p:spPr>
          <a:xfrm>
            <a:off x="4943071" y="2946406"/>
            <a:ext cx="193694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trans_wide_to_block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87C35-B380-46A9-A62F-7D8B705E8CEE}"/>
              </a:ext>
            </a:extLst>
          </p:cNvPr>
          <p:cNvSpPr txBox="1"/>
          <p:nvPr/>
        </p:nvSpPr>
        <p:spPr>
          <a:xfrm>
            <a:off x="1815549" y="262092"/>
            <a:ext cx="1532407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No code written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55CC2-779D-4DF7-A94C-1CF6280B5874}"/>
              </a:ext>
            </a:extLst>
          </p:cNvPr>
          <p:cNvSpPr txBox="1"/>
          <p:nvPr/>
        </p:nvSpPr>
        <p:spPr>
          <a:xfrm>
            <a:off x="3547845" y="262092"/>
            <a:ext cx="2680349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written, no tests written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8130A1-7E3D-42EC-877F-7A0F4A3D9D16}"/>
              </a:ext>
            </a:extLst>
          </p:cNvPr>
          <p:cNvSpPr txBox="1"/>
          <p:nvPr/>
        </p:nvSpPr>
        <p:spPr>
          <a:xfrm>
            <a:off x="6428083" y="262092"/>
            <a:ext cx="206986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Code and tests written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9E6810-D5CE-4C09-A762-F612E57E5118}"/>
              </a:ext>
            </a:extLst>
          </p:cNvPr>
          <p:cNvSpPr/>
          <p:nvPr/>
        </p:nvSpPr>
        <p:spPr>
          <a:xfrm>
            <a:off x="6971195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42AF8-BBC5-4930-B030-4D79D8F885FC}"/>
              </a:ext>
            </a:extLst>
          </p:cNvPr>
          <p:cNvSpPr/>
          <p:nvPr/>
        </p:nvSpPr>
        <p:spPr>
          <a:xfrm>
            <a:off x="4061792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A227F4-7A7B-4EE8-80F9-CA523AD0CC06}"/>
              </a:ext>
            </a:extLst>
          </p:cNvPr>
          <p:cNvSpPr/>
          <p:nvPr/>
        </p:nvSpPr>
        <p:spPr>
          <a:xfrm>
            <a:off x="9880597" y="1192084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0F379C9-94AC-4971-943F-14CC75EC2496}"/>
              </a:ext>
            </a:extLst>
          </p:cNvPr>
          <p:cNvCxnSpPr>
            <a:cxnSpLocks/>
            <a:stCxn id="19" idx="2"/>
            <a:endCxn id="4" idx="0"/>
          </p:cNvCxnSpPr>
          <p:nvPr/>
        </p:nvCxnSpPr>
        <p:spPr>
          <a:xfrm rot="5400000">
            <a:off x="3480123" y="2561580"/>
            <a:ext cx="1965244" cy="150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F154250-0EF5-49F7-BCDE-2CFD5576E63E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 rot="16200000" flipH="1">
            <a:off x="6392447" y="2560166"/>
            <a:ext cx="1965244" cy="433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52433066-ADCB-452B-83E4-F38EE3FFB70A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rot="5400000">
            <a:off x="9293334" y="2555987"/>
            <a:ext cx="1965244" cy="1269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D0D517-A20E-4E04-8755-FAE3CAEBFA8A}"/>
              </a:ext>
            </a:extLst>
          </p:cNvPr>
          <p:cNvSpPr txBox="1"/>
          <p:nvPr/>
        </p:nvSpPr>
        <p:spPr>
          <a:xfrm>
            <a:off x="3074086" y="1731071"/>
            <a:ext cx="118513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read_blocks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8AA98-4B6E-4070-944B-BF25CA77BEE1}"/>
              </a:ext>
            </a:extLst>
          </p:cNvPr>
          <p:cNvSpPr txBox="1"/>
          <p:nvPr/>
        </p:nvSpPr>
        <p:spPr>
          <a:xfrm>
            <a:off x="1884637" y="6222919"/>
            <a:ext cx="6320385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import_blockmeasures: read_blocks, (uninterleave), trans_block_to_wide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E919D3-0B82-4382-BC51-A0CF6CA3AAF1}"/>
              </a:ext>
            </a:extLst>
          </p:cNvPr>
          <p:cNvSpPr txBox="1"/>
          <p:nvPr/>
        </p:nvSpPr>
        <p:spPr>
          <a:xfrm>
            <a:off x="1884637" y="6674019"/>
            <a:ext cx="7578165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import_blockdesign: read_blocks, (uninterleave), trans_block_to_wide, split_blockdesign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AF33A-E8BE-4514-8106-DE29E86CC30E}"/>
              </a:ext>
            </a:extLst>
          </p:cNvPr>
          <p:cNvSpPr txBox="1"/>
          <p:nvPr/>
        </p:nvSpPr>
        <p:spPr>
          <a:xfrm>
            <a:off x="6070403" y="1718130"/>
            <a:ext cx="114858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read_wides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8B0715-21C8-4DCC-B2F0-C12E7FBCA395}"/>
              </a:ext>
            </a:extLst>
          </p:cNvPr>
          <p:cNvSpPr txBox="1"/>
          <p:nvPr/>
        </p:nvSpPr>
        <p:spPr>
          <a:xfrm>
            <a:off x="9107319" y="1712687"/>
            <a:ext cx="1058495" cy="338554"/>
          </a:xfrm>
          <a:prstGeom prst="rect">
            <a:avLst/>
          </a:prstGeom>
          <a:solidFill>
            <a:srgbClr val="FF6969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read_tidys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B74BD2-6790-4B13-ABDC-2C969880D9C4}"/>
              </a:ext>
            </a:extLst>
          </p:cNvPr>
          <p:cNvSpPr/>
          <p:nvPr/>
        </p:nvSpPr>
        <p:spPr>
          <a:xfrm>
            <a:off x="9632849" y="5503850"/>
            <a:ext cx="1283652" cy="5663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Generate Internally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7F3E954F-D6B0-4C44-99FF-C6E00185D29D}"/>
              </a:ext>
            </a:extLst>
          </p:cNvPr>
          <p:cNvCxnSpPr>
            <a:cxnSpLocks/>
            <a:stCxn id="29" idx="0"/>
            <a:endCxn id="6" idx="2"/>
          </p:cNvCxnSpPr>
          <p:nvPr/>
        </p:nvCxnSpPr>
        <p:spPr>
          <a:xfrm rot="16200000" flipV="1">
            <a:off x="9486509" y="4715683"/>
            <a:ext cx="1571266" cy="506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CD3175-BC26-4116-977A-A175BD0D0EE9}"/>
              </a:ext>
            </a:extLst>
          </p:cNvPr>
          <p:cNvSpPr txBox="1"/>
          <p:nvPr/>
        </p:nvSpPr>
        <p:spPr>
          <a:xfrm>
            <a:off x="10419766" y="4714419"/>
            <a:ext cx="159107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make_tidydesign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0A1309-11A7-4AD9-B706-734B0BBECBFF}"/>
              </a:ext>
            </a:extLst>
          </p:cNvPr>
          <p:cNvSpPr txBox="1"/>
          <p:nvPr/>
        </p:nvSpPr>
        <p:spPr>
          <a:xfrm>
            <a:off x="9593669" y="268786"/>
            <a:ext cx="1144288" cy="338554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Top priority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560D5A42-E752-4B2B-B42E-E2C015AEEF0A}"/>
              </a:ext>
            </a:extLst>
          </p:cNvPr>
          <p:cNvCxnSpPr>
            <a:cxnSpLocks/>
            <a:stCxn id="4" idx="2"/>
            <a:endCxn id="34" idx="0"/>
          </p:cNvCxnSpPr>
          <p:nvPr/>
        </p:nvCxnSpPr>
        <p:spPr>
          <a:xfrm rot="5400000">
            <a:off x="3698626" y="4642033"/>
            <a:ext cx="1521889" cy="484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8992CD1-FAB0-4203-A894-FDC19DD6F24B}"/>
              </a:ext>
            </a:extLst>
          </p:cNvPr>
          <p:cNvSpPr/>
          <p:nvPr/>
        </p:nvSpPr>
        <p:spPr>
          <a:xfrm>
            <a:off x="4055442" y="5405399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6" dirty="0"/>
              <a:t>File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523268-C556-417A-AF7E-0187AD62B823}"/>
              </a:ext>
            </a:extLst>
          </p:cNvPr>
          <p:cNvSpPr txBox="1"/>
          <p:nvPr/>
        </p:nvSpPr>
        <p:spPr>
          <a:xfrm>
            <a:off x="3076267" y="4544098"/>
            <a:ext cx="1243354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write_blocks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32951E5E-9B41-4A28-9C9D-DDC1433BCFF4}"/>
              </a:ext>
            </a:extLst>
          </p:cNvPr>
          <p:cNvSpPr/>
          <p:nvPr/>
        </p:nvSpPr>
        <p:spPr>
          <a:xfrm rot="8297976">
            <a:off x="3117888" y="3203503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4AE98E-DB85-4CF9-91D2-40572364D9FC}"/>
              </a:ext>
            </a:extLst>
          </p:cNvPr>
          <p:cNvSpPr txBox="1"/>
          <p:nvPr/>
        </p:nvSpPr>
        <p:spPr>
          <a:xfrm>
            <a:off x="1824024" y="3471758"/>
            <a:ext cx="122995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uninterleave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031DC51-3192-4BF7-A175-874966AD8FE1}"/>
              </a:ext>
            </a:extLst>
          </p:cNvPr>
          <p:cNvSpPr/>
          <p:nvPr/>
        </p:nvSpPr>
        <p:spPr>
          <a:xfrm rot="2577462">
            <a:off x="6917434" y="4175302"/>
            <a:ext cx="914400" cy="914400"/>
          </a:xfrm>
          <a:prstGeom prst="arc">
            <a:avLst>
              <a:gd name="adj1" fmla="val 15375139"/>
              <a:gd name="adj2" fmla="val 1255113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00D3F72-9EA4-439A-A6A6-1D7B9649D78F}"/>
              </a:ext>
            </a:extLst>
          </p:cNvPr>
          <p:cNvSpPr txBox="1"/>
          <p:nvPr/>
        </p:nvSpPr>
        <p:spPr>
          <a:xfrm>
            <a:off x="6559698" y="5158946"/>
            <a:ext cx="1613711" cy="338554"/>
          </a:xfrm>
          <a:prstGeom prst="rect">
            <a:avLst/>
          </a:prstGeom>
          <a:solidFill>
            <a:srgbClr val="FF6969"/>
          </a:solidFill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split_blockdesign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B71853-49CF-4AF1-B30D-6C9844A2D8C2}"/>
              </a:ext>
            </a:extLst>
          </p:cNvPr>
          <p:cNvSpPr txBox="1"/>
          <p:nvPr/>
        </p:nvSpPr>
        <p:spPr>
          <a:xfrm>
            <a:off x="10977461" y="262092"/>
            <a:ext cx="1165704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2nd priority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7CA1AB-CE98-46BC-BD28-FE1EE626CCC1}"/>
              </a:ext>
            </a:extLst>
          </p:cNvPr>
          <p:cNvSpPr txBox="1"/>
          <p:nvPr/>
        </p:nvSpPr>
        <p:spPr>
          <a:xfrm>
            <a:off x="12275253" y="262092"/>
            <a:ext cx="1127616" cy="3385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3rd priority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F37984-0AC4-4FD0-A081-506C6BBEF6B5}"/>
              </a:ext>
            </a:extLst>
          </p:cNvPr>
          <p:cNvSpPr txBox="1"/>
          <p:nvPr/>
        </p:nvSpPr>
        <p:spPr>
          <a:xfrm>
            <a:off x="1884636" y="7274709"/>
            <a:ext cx="106708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merge_dfs</a:t>
            </a:r>
          </a:p>
        </p:txBody>
      </p:sp>
    </p:spTree>
    <p:extLst>
      <p:ext uri="{BB962C8B-B14F-4D97-AF65-F5344CB8AC3E}">
        <p14:creationId xmlns:p14="http://schemas.microsoft.com/office/powerpoint/2010/main" val="91775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036416F-18DD-4ABE-A67A-577AE65B826C}"/>
              </a:ext>
            </a:extLst>
          </p:cNvPr>
          <p:cNvSpPr/>
          <p:nvPr/>
        </p:nvSpPr>
        <p:spPr>
          <a:xfrm>
            <a:off x="436080" y="84910"/>
            <a:ext cx="6343650" cy="3429000"/>
          </a:xfrm>
          <a:custGeom>
            <a:avLst/>
            <a:gdLst>
              <a:gd name="connsiteX0" fmla="*/ 22860 w 6366510"/>
              <a:gd name="connsiteY0" fmla="*/ 0 h 3840480"/>
              <a:gd name="connsiteX1" fmla="*/ 0 w 6366510"/>
              <a:gd name="connsiteY1" fmla="*/ 3840480 h 3840480"/>
              <a:gd name="connsiteX2" fmla="*/ 6366510 w 6366510"/>
              <a:gd name="connsiteY2" fmla="*/ 3829050 h 3840480"/>
              <a:gd name="connsiteX3" fmla="*/ 6355080 w 6366510"/>
              <a:gd name="connsiteY3" fmla="*/ 2148840 h 3840480"/>
              <a:gd name="connsiteX4" fmla="*/ 3783330 w 6366510"/>
              <a:gd name="connsiteY4" fmla="*/ 2171700 h 3840480"/>
              <a:gd name="connsiteX5" fmla="*/ 3771900 w 6366510"/>
              <a:gd name="connsiteY5" fmla="*/ 0 h 3840480"/>
              <a:gd name="connsiteX6" fmla="*/ 22860 w 6366510"/>
              <a:gd name="connsiteY6" fmla="*/ 0 h 3840480"/>
              <a:gd name="connsiteX0" fmla="*/ 11430 w 6366510"/>
              <a:gd name="connsiteY0" fmla="*/ 0 h 3840480"/>
              <a:gd name="connsiteX1" fmla="*/ 0 w 6366510"/>
              <a:gd name="connsiteY1" fmla="*/ 3840480 h 3840480"/>
              <a:gd name="connsiteX2" fmla="*/ 6366510 w 6366510"/>
              <a:gd name="connsiteY2" fmla="*/ 3829050 h 3840480"/>
              <a:gd name="connsiteX3" fmla="*/ 6355080 w 6366510"/>
              <a:gd name="connsiteY3" fmla="*/ 2148840 h 3840480"/>
              <a:gd name="connsiteX4" fmla="*/ 3783330 w 6366510"/>
              <a:gd name="connsiteY4" fmla="*/ 2171700 h 3840480"/>
              <a:gd name="connsiteX5" fmla="*/ 3771900 w 6366510"/>
              <a:gd name="connsiteY5" fmla="*/ 0 h 3840480"/>
              <a:gd name="connsiteX6" fmla="*/ 11430 w 6366510"/>
              <a:gd name="connsiteY6" fmla="*/ 0 h 3840480"/>
              <a:gd name="connsiteX0" fmla="*/ 11430 w 6366510"/>
              <a:gd name="connsiteY0" fmla="*/ 0 h 3840480"/>
              <a:gd name="connsiteX1" fmla="*/ 0 w 6366510"/>
              <a:gd name="connsiteY1" fmla="*/ 3840480 h 3840480"/>
              <a:gd name="connsiteX2" fmla="*/ 6366510 w 6366510"/>
              <a:gd name="connsiteY2" fmla="*/ 3829050 h 3840480"/>
              <a:gd name="connsiteX3" fmla="*/ 6195060 w 6366510"/>
              <a:gd name="connsiteY3" fmla="*/ 2125980 h 3840480"/>
              <a:gd name="connsiteX4" fmla="*/ 3783330 w 6366510"/>
              <a:gd name="connsiteY4" fmla="*/ 2171700 h 3840480"/>
              <a:gd name="connsiteX5" fmla="*/ 3771900 w 6366510"/>
              <a:gd name="connsiteY5" fmla="*/ 0 h 3840480"/>
              <a:gd name="connsiteX6" fmla="*/ 11430 w 6366510"/>
              <a:gd name="connsiteY6" fmla="*/ 0 h 3840480"/>
              <a:gd name="connsiteX0" fmla="*/ 11430 w 6195060"/>
              <a:gd name="connsiteY0" fmla="*/ 0 h 3840480"/>
              <a:gd name="connsiteX1" fmla="*/ 0 w 6195060"/>
              <a:gd name="connsiteY1" fmla="*/ 3840480 h 3840480"/>
              <a:gd name="connsiteX2" fmla="*/ 6183630 w 6195060"/>
              <a:gd name="connsiteY2" fmla="*/ 3829050 h 3840480"/>
              <a:gd name="connsiteX3" fmla="*/ 6195060 w 6195060"/>
              <a:gd name="connsiteY3" fmla="*/ 2125980 h 3840480"/>
              <a:gd name="connsiteX4" fmla="*/ 3783330 w 6195060"/>
              <a:gd name="connsiteY4" fmla="*/ 2171700 h 3840480"/>
              <a:gd name="connsiteX5" fmla="*/ 3771900 w 6195060"/>
              <a:gd name="connsiteY5" fmla="*/ 0 h 3840480"/>
              <a:gd name="connsiteX6" fmla="*/ 11430 w 6195060"/>
              <a:gd name="connsiteY6" fmla="*/ 0 h 3840480"/>
              <a:gd name="connsiteX0" fmla="*/ 11430 w 6275070"/>
              <a:gd name="connsiteY0" fmla="*/ 0 h 3840480"/>
              <a:gd name="connsiteX1" fmla="*/ 0 w 6275070"/>
              <a:gd name="connsiteY1" fmla="*/ 3840480 h 3840480"/>
              <a:gd name="connsiteX2" fmla="*/ 6183630 w 6275070"/>
              <a:gd name="connsiteY2" fmla="*/ 3829050 h 3840480"/>
              <a:gd name="connsiteX3" fmla="*/ 6275070 w 6275070"/>
              <a:gd name="connsiteY3" fmla="*/ 2183130 h 3840480"/>
              <a:gd name="connsiteX4" fmla="*/ 3783330 w 6275070"/>
              <a:gd name="connsiteY4" fmla="*/ 2171700 h 3840480"/>
              <a:gd name="connsiteX5" fmla="*/ 3771900 w 6275070"/>
              <a:gd name="connsiteY5" fmla="*/ 0 h 3840480"/>
              <a:gd name="connsiteX6" fmla="*/ 11430 w 6275070"/>
              <a:gd name="connsiteY6" fmla="*/ 0 h 3840480"/>
              <a:gd name="connsiteX0" fmla="*/ 11430 w 6229350"/>
              <a:gd name="connsiteY0" fmla="*/ 0 h 3840480"/>
              <a:gd name="connsiteX1" fmla="*/ 0 w 6229350"/>
              <a:gd name="connsiteY1" fmla="*/ 3840480 h 3840480"/>
              <a:gd name="connsiteX2" fmla="*/ 6183630 w 6229350"/>
              <a:gd name="connsiteY2" fmla="*/ 3829050 h 3840480"/>
              <a:gd name="connsiteX3" fmla="*/ 6229350 w 6229350"/>
              <a:gd name="connsiteY3" fmla="*/ 2183130 h 3840480"/>
              <a:gd name="connsiteX4" fmla="*/ 3783330 w 6229350"/>
              <a:gd name="connsiteY4" fmla="*/ 2171700 h 3840480"/>
              <a:gd name="connsiteX5" fmla="*/ 3771900 w 6229350"/>
              <a:gd name="connsiteY5" fmla="*/ 0 h 3840480"/>
              <a:gd name="connsiteX6" fmla="*/ 11430 w 6229350"/>
              <a:gd name="connsiteY6" fmla="*/ 0 h 3840480"/>
              <a:gd name="connsiteX0" fmla="*/ 11430 w 6252210"/>
              <a:gd name="connsiteY0" fmla="*/ 0 h 3840480"/>
              <a:gd name="connsiteX1" fmla="*/ 0 w 6252210"/>
              <a:gd name="connsiteY1" fmla="*/ 3840480 h 3840480"/>
              <a:gd name="connsiteX2" fmla="*/ 6252210 w 6252210"/>
              <a:gd name="connsiteY2" fmla="*/ 3829050 h 3840480"/>
              <a:gd name="connsiteX3" fmla="*/ 6229350 w 6252210"/>
              <a:gd name="connsiteY3" fmla="*/ 2183130 h 3840480"/>
              <a:gd name="connsiteX4" fmla="*/ 3783330 w 6252210"/>
              <a:gd name="connsiteY4" fmla="*/ 2171700 h 3840480"/>
              <a:gd name="connsiteX5" fmla="*/ 3771900 w 6252210"/>
              <a:gd name="connsiteY5" fmla="*/ 0 h 3840480"/>
              <a:gd name="connsiteX6" fmla="*/ 11430 w 6252210"/>
              <a:gd name="connsiteY6" fmla="*/ 0 h 3840480"/>
              <a:gd name="connsiteX0" fmla="*/ 11430 w 6229350"/>
              <a:gd name="connsiteY0" fmla="*/ 0 h 3840480"/>
              <a:gd name="connsiteX1" fmla="*/ 0 w 6229350"/>
              <a:gd name="connsiteY1" fmla="*/ 3840480 h 3840480"/>
              <a:gd name="connsiteX2" fmla="*/ 6217920 w 6229350"/>
              <a:gd name="connsiteY2" fmla="*/ 3829050 h 3840480"/>
              <a:gd name="connsiteX3" fmla="*/ 6229350 w 6229350"/>
              <a:gd name="connsiteY3" fmla="*/ 2183130 h 3840480"/>
              <a:gd name="connsiteX4" fmla="*/ 3783330 w 6229350"/>
              <a:gd name="connsiteY4" fmla="*/ 2171700 h 3840480"/>
              <a:gd name="connsiteX5" fmla="*/ 3771900 w 6229350"/>
              <a:gd name="connsiteY5" fmla="*/ 0 h 3840480"/>
              <a:gd name="connsiteX6" fmla="*/ 11430 w 6229350"/>
              <a:gd name="connsiteY6" fmla="*/ 0 h 3840480"/>
              <a:gd name="connsiteX0" fmla="*/ 11430 w 6252210"/>
              <a:gd name="connsiteY0" fmla="*/ 0 h 3840480"/>
              <a:gd name="connsiteX1" fmla="*/ 0 w 6252210"/>
              <a:gd name="connsiteY1" fmla="*/ 3840480 h 3840480"/>
              <a:gd name="connsiteX2" fmla="*/ 6217920 w 6252210"/>
              <a:gd name="connsiteY2" fmla="*/ 3829050 h 3840480"/>
              <a:gd name="connsiteX3" fmla="*/ 6252210 w 6252210"/>
              <a:gd name="connsiteY3" fmla="*/ 2171700 h 3840480"/>
              <a:gd name="connsiteX4" fmla="*/ 3783330 w 6252210"/>
              <a:gd name="connsiteY4" fmla="*/ 2171700 h 3840480"/>
              <a:gd name="connsiteX5" fmla="*/ 3771900 w 6252210"/>
              <a:gd name="connsiteY5" fmla="*/ 0 h 3840480"/>
              <a:gd name="connsiteX6" fmla="*/ 11430 w 6252210"/>
              <a:gd name="connsiteY6" fmla="*/ 0 h 3840480"/>
              <a:gd name="connsiteX0" fmla="*/ 11430 w 6252210"/>
              <a:gd name="connsiteY0" fmla="*/ 0 h 3840480"/>
              <a:gd name="connsiteX1" fmla="*/ 0 w 6252210"/>
              <a:gd name="connsiteY1" fmla="*/ 3840480 h 3840480"/>
              <a:gd name="connsiteX2" fmla="*/ 6229350 w 6252210"/>
              <a:gd name="connsiteY2" fmla="*/ 3829050 h 3840480"/>
              <a:gd name="connsiteX3" fmla="*/ 6252210 w 6252210"/>
              <a:gd name="connsiteY3" fmla="*/ 2171700 h 3840480"/>
              <a:gd name="connsiteX4" fmla="*/ 3783330 w 6252210"/>
              <a:gd name="connsiteY4" fmla="*/ 2171700 h 3840480"/>
              <a:gd name="connsiteX5" fmla="*/ 3771900 w 6252210"/>
              <a:gd name="connsiteY5" fmla="*/ 0 h 3840480"/>
              <a:gd name="connsiteX6" fmla="*/ 11430 w 6252210"/>
              <a:gd name="connsiteY6" fmla="*/ 0 h 3840480"/>
              <a:gd name="connsiteX0" fmla="*/ 11430 w 6252210"/>
              <a:gd name="connsiteY0" fmla="*/ 0 h 3840480"/>
              <a:gd name="connsiteX1" fmla="*/ 0 w 6252210"/>
              <a:gd name="connsiteY1" fmla="*/ 3840480 h 3840480"/>
              <a:gd name="connsiteX2" fmla="*/ 6240780 w 6252210"/>
              <a:gd name="connsiteY2" fmla="*/ 3829050 h 3840480"/>
              <a:gd name="connsiteX3" fmla="*/ 6252210 w 6252210"/>
              <a:gd name="connsiteY3" fmla="*/ 2171700 h 3840480"/>
              <a:gd name="connsiteX4" fmla="*/ 3783330 w 6252210"/>
              <a:gd name="connsiteY4" fmla="*/ 2171700 h 3840480"/>
              <a:gd name="connsiteX5" fmla="*/ 3771900 w 6252210"/>
              <a:gd name="connsiteY5" fmla="*/ 0 h 3840480"/>
              <a:gd name="connsiteX6" fmla="*/ 11430 w 6252210"/>
              <a:gd name="connsiteY6" fmla="*/ 0 h 3840480"/>
              <a:gd name="connsiteX0" fmla="*/ 11430 w 6252210"/>
              <a:gd name="connsiteY0" fmla="*/ 0 h 3840480"/>
              <a:gd name="connsiteX1" fmla="*/ 0 w 6252210"/>
              <a:gd name="connsiteY1" fmla="*/ 3840480 h 3840480"/>
              <a:gd name="connsiteX2" fmla="*/ 6252210 w 6252210"/>
              <a:gd name="connsiteY2" fmla="*/ 3829050 h 3840480"/>
              <a:gd name="connsiteX3" fmla="*/ 6252210 w 6252210"/>
              <a:gd name="connsiteY3" fmla="*/ 2171700 h 3840480"/>
              <a:gd name="connsiteX4" fmla="*/ 3783330 w 6252210"/>
              <a:gd name="connsiteY4" fmla="*/ 2171700 h 3840480"/>
              <a:gd name="connsiteX5" fmla="*/ 3771900 w 6252210"/>
              <a:gd name="connsiteY5" fmla="*/ 0 h 3840480"/>
              <a:gd name="connsiteX6" fmla="*/ 11430 w 6252210"/>
              <a:gd name="connsiteY6" fmla="*/ 0 h 3840480"/>
              <a:gd name="connsiteX0" fmla="*/ 11430 w 6252210"/>
              <a:gd name="connsiteY0" fmla="*/ 0 h 3840480"/>
              <a:gd name="connsiteX1" fmla="*/ 0 w 6252210"/>
              <a:gd name="connsiteY1" fmla="*/ 3840480 h 3840480"/>
              <a:gd name="connsiteX2" fmla="*/ 6252210 w 6252210"/>
              <a:gd name="connsiteY2" fmla="*/ 3394710 h 3840480"/>
              <a:gd name="connsiteX3" fmla="*/ 6252210 w 6252210"/>
              <a:gd name="connsiteY3" fmla="*/ 2171700 h 3840480"/>
              <a:gd name="connsiteX4" fmla="*/ 3783330 w 6252210"/>
              <a:gd name="connsiteY4" fmla="*/ 2171700 h 3840480"/>
              <a:gd name="connsiteX5" fmla="*/ 3771900 w 6252210"/>
              <a:gd name="connsiteY5" fmla="*/ 0 h 3840480"/>
              <a:gd name="connsiteX6" fmla="*/ 11430 w 6252210"/>
              <a:gd name="connsiteY6" fmla="*/ 0 h 3840480"/>
              <a:gd name="connsiteX0" fmla="*/ 11430 w 6252210"/>
              <a:gd name="connsiteY0" fmla="*/ 0 h 3429000"/>
              <a:gd name="connsiteX1" fmla="*/ 0 w 6252210"/>
              <a:gd name="connsiteY1" fmla="*/ 3429000 h 3429000"/>
              <a:gd name="connsiteX2" fmla="*/ 6252210 w 6252210"/>
              <a:gd name="connsiteY2" fmla="*/ 3394710 h 3429000"/>
              <a:gd name="connsiteX3" fmla="*/ 6252210 w 6252210"/>
              <a:gd name="connsiteY3" fmla="*/ 2171700 h 3429000"/>
              <a:gd name="connsiteX4" fmla="*/ 3783330 w 6252210"/>
              <a:gd name="connsiteY4" fmla="*/ 2171700 h 3429000"/>
              <a:gd name="connsiteX5" fmla="*/ 3771900 w 6252210"/>
              <a:gd name="connsiteY5" fmla="*/ 0 h 3429000"/>
              <a:gd name="connsiteX6" fmla="*/ 11430 w 6252210"/>
              <a:gd name="connsiteY6" fmla="*/ 0 h 3429000"/>
              <a:gd name="connsiteX0" fmla="*/ 11430 w 6343650"/>
              <a:gd name="connsiteY0" fmla="*/ 0 h 3429000"/>
              <a:gd name="connsiteX1" fmla="*/ 0 w 6343650"/>
              <a:gd name="connsiteY1" fmla="*/ 3429000 h 3429000"/>
              <a:gd name="connsiteX2" fmla="*/ 6252210 w 6343650"/>
              <a:gd name="connsiteY2" fmla="*/ 3394710 h 3429000"/>
              <a:gd name="connsiteX3" fmla="*/ 6343650 w 6343650"/>
              <a:gd name="connsiteY3" fmla="*/ 2160270 h 3429000"/>
              <a:gd name="connsiteX4" fmla="*/ 3783330 w 6343650"/>
              <a:gd name="connsiteY4" fmla="*/ 2171700 h 3429000"/>
              <a:gd name="connsiteX5" fmla="*/ 3771900 w 6343650"/>
              <a:gd name="connsiteY5" fmla="*/ 0 h 3429000"/>
              <a:gd name="connsiteX6" fmla="*/ 11430 w 6343650"/>
              <a:gd name="connsiteY6" fmla="*/ 0 h 3429000"/>
              <a:gd name="connsiteX0" fmla="*/ 11430 w 6355080"/>
              <a:gd name="connsiteY0" fmla="*/ 0 h 3429000"/>
              <a:gd name="connsiteX1" fmla="*/ 0 w 6355080"/>
              <a:gd name="connsiteY1" fmla="*/ 3429000 h 3429000"/>
              <a:gd name="connsiteX2" fmla="*/ 6355080 w 6355080"/>
              <a:gd name="connsiteY2" fmla="*/ 3394710 h 3429000"/>
              <a:gd name="connsiteX3" fmla="*/ 6343650 w 6355080"/>
              <a:gd name="connsiteY3" fmla="*/ 2160270 h 3429000"/>
              <a:gd name="connsiteX4" fmla="*/ 3783330 w 6355080"/>
              <a:gd name="connsiteY4" fmla="*/ 2171700 h 3429000"/>
              <a:gd name="connsiteX5" fmla="*/ 3771900 w 6355080"/>
              <a:gd name="connsiteY5" fmla="*/ 0 h 3429000"/>
              <a:gd name="connsiteX6" fmla="*/ 11430 w 6355080"/>
              <a:gd name="connsiteY6" fmla="*/ 0 h 3429000"/>
              <a:gd name="connsiteX0" fmla="*/ 11430 w 6343650"/>
              <a:gd name="connsiteY0" fmla="*/ 0 h 3429000"/>
              <a:gd name="connsiteX1" fmla="*/ 0 w 6343650"/>
              <a:gd name="connsiteY1" fmla="*/ 3429000 h 3429000"/>
              <a:gd name="connsiteX2" fmla="*/ 6343650 w 6343650"/>
              <a:gd name="connsiteY2" fmla="*/ 3406140 h 3429000"/>
              <a:gd name="connsiteX3" fmla="*/ 6343650 w 6343650"/>
              <a:gd name="connsiteY3" fmla="*/ 2160270 h 3429000"/>
              <a:gd name="connsiteX4" fmla="*/ 3783330 w 6343650"/>
              <a:gd name="connsiteY4" fmla="*/ 2171700 h 3429000"/>
              <a:gd name="connsiteX5" fmla="*/ 3771900 w 6343650"/>
              <a:gd name="connsiteY5" fmla="*/ 0 h 3429000"/>
              <a:gd name="connsiteX6" fmla="*/ 11430 w 6343650"/>
              <a:gd name="connsiteY6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43650" h="3429000">
                <a:moveTo>
                  <a:pt x="11430" y="0"/>
                </a:moveTo>
                <a:lnTo>
                  <a:pt x="0" y="3429000"/>
                </a:lnTo>
                <a:lnTo>
                  <a:pt x="6343650" y="3406140"/>
                </a:lnTo>
                <a:lnTo>
                  <a:pt x="6343650" y="2160270"/>
                </a:lnTo>
                <a:lnTo>
                  <a:pt x="3783330" y="2171700"/>
                </a:lnTo>
                <a:lnTo>
                  <a:pt x="3771900" y="0"/>
                </a:lnTo>
                <a:lnTo>
                  <a:pt x="1143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E2BA5-2FF9-41A6-A7B0-86C7E015EFD4}"/>
              </a:ext>
            </a:extLst>
          </p:cNvPr>
          <p:cNvSpPr/>
          <p:nvPr/>
        </p:nvSpPr>
        <p:spPr>
          <a:xfrm>
            <a:off x="2625062" y="2397475"/>
            <a:ext cx="1185132" cy="565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Block measures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861E3-4708-4CB0-9D9F-625D20C577BB}"/>
              </a:ext>
            </a:extLst>
          </p:cNvPr>
          <p:cNvSpPr/>
          <p:nvPr/>
        </p:nvSpPr>
        <p:spPr>
          <a:xfrm>
            <a:off x="5532671" y="2397475"/>
            <a:ext cx="1188720" cy="565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Wide measures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E1454-C504-4F9A-8A06-7444055EEEAE}"/>
              </a:ext>
            </a:extLst>
          </p:cNvPr>
          <p:cNvSpPr/>
          <p:nvPr/>
        </p:nvSpPr>
        <p:spPr>
          <a:xfrm>
            <a:off x="8442073" y="2397475"/>
            <a:ext cx="1188720" cy="580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Tidy measures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CF66572-2F3B-47AB-8880-8B1C8AD6DA70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7574339" y="1515432"/>
            <a:ext cx="14786" cy="2909402"/>
          </a:xfrm>
          <a:prstGeom prst="curvedConnector3">
            <a:avLst>
              <a:gd name="adj1" fmla="val 164605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7E83381-CAD1-4285-9CA9-622DA010CB1C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16200000" flipH="1">
            <a:off x="4672329" y="1508037"/>
            <a:ext cx="1" cy="2909403"/>
          </a:xfrm>
          <a:prstGeom prst="curvedConnector3">
            <a:avLst>
              <a:gd name="adj1" fmla="val 2286010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C12431-BF14-4C5D-8679-E0493657EC71}"/>
              </a:ext>
            </a:extLst>
          </p:cNvPr>
          <p:cNvSpPr txBox="1"/>
          <p:nvPr/>
        </p:nvSpPr>
        <p:spPr>
          <a:xfrm>
            <a:off x="3633882" y="3310560"/>
            <a:ext cx="193694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trans_block_to_wide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99914-F343-4ADD-8C19-16F731A02CBD}"/>
              </a:ext>
            </a:extLst>
          </p:cNvPr>
          <p:cNvSpPr txBox="1"/>
          <p:nvPr/>
        </p:nvSpPr>
        <p:spPr>
          <a:xfrm>
            <a:off x="6699968" y="3309798"/>
            <a:ext cx="181030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trans_wide_to_tidy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8DAD29-EF9C-4229-A415-D92DFCFB8B70}"/>
              </a:ext>
            </a:extLst>
          </p:cNvPr>
          <p:cNvSpPr/>
          <p:nvPr/>
        </p:nvSpPr>
        <p:spPr>
          <a:xfrm>
            <a:off x="5725325" y="250618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File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646B43-9E8C-4F94-A34C-65DF95B9FCD7}"/>
              </a:ext>
            </a:extLst>
          </p:cNvPr>
          <p:cNvSpPr/>
          <p:nvPr/>
        </p:nvSpPr>
        <p:spPr>
          <a:xfrm>
            <a:off x="2815922" y="250618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File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1A6458-742E-44C9-8530-324AD3F76D53}"/>
              </a:ext>
            </a:extLst>
          </p:cNvPr>
          <p:cNvSpPr/>
          <p:nvPr/>
        </p:nvSpPr>
        <p:spPr>
          <a:xfrm>
            <a:off x="8634727" y="250618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File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64A4D14-E325-4A4A-8370-F579FAF4F64C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rot="5400000">
            <a:off x="5247418" y="1517860"/>
            <a:ext cx="175922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F7E712F-B01A-459D-8000-79496123ACE9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5400000">
            <a:off x="8156820" y="1517860"/>
            <a:ext cx="175922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8B43D2F-D63F-40CD-A9B4-DEE525CB6F85}"/>
              </a:ext>
            </a:extLst>
          </p:cNvPr>
          <p:cNvSpPr txBox="1"/>
          <p:nvPr/>
        </p:nvSpPr>
        <p:spPr>
          <a:xfrm>
            <a:off x="1828216" y="789605"/>
            <a:ext cx="118513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read_blocks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9EEFA-94F6-4EEB-AC60-A56E884EC1C8}"/>
              </a:ext>
            </a:extLst>
          </p:cNvPr>
          <p:cNvSpPr txBox="1"/>
          <p:nvPr/>
        </p:nvSpPr>
        <p:spPr>
          <a:xfrm rot="16200000">
            <a:off x="-742157" y="966017"/>
            <a:ext cx="2100768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import_blockmeasures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5AEDF3-BFC8-4379-8076-26D01F6E5B96}"/>
              </a:ext>
            </a:extLst>
          </p:cNvPr>
          <p:cNvSpPr txBox="1"/>
          <p:nvPr/>
        </p:nvSpPr>
        <p:spPr>
          <a:xfrm>
            <a:off x="4824533" y="776664"/>
            <a:ext cx="114858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read_wides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9EBBBD-80A0-4F90-80F5-3646BB1068F8}"/>
              </a:ext>
            </a:extLst>
          </p:cNvPr>
          <p:cNvSpPr txBox="1"/>
          <p:nvPr/>
        </p:nvSpPr>
        <p:spPr>
          <a:xfrm>
            <a:off x="7279110" y="5276435"/>
            <a:ext cx="159107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make_tidydesign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8390B74-1438-422B-9488-46282720F459}"/>
              </a:ext>
            </a:extLst>
          </p:cNvPr>
          <p:cNvSpPr/>
          <p:nvPr/>
        </p:nvSpPr>
        <p:spPr>
          <a:xfrm rot="8297976">
            <a:off x="1823486" y="2253968"/>
            <a:ext cx="822960" cy="822960"/>
          </a:xfrm>
          <a:prstGeom prst="arc">
            <a:avLst>
              <a:gd name="adj1" fmla="val 15375139"/>
              <a:gd name="adj2" fmla="val 1164229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24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8531A3-0E8A-4895-9C20-35E035ADB8CD}"/>
              </a:ext>
            </a:extLst>
          </p:cNvPr>
          <p:cNvSpPr txBox="1"/>
          <p:nvPr/>
        </p:nvSpPr>
        <p:spPr>
          <a:xfrm>
            <a:off x="517265" y="2496171"/>
            <a:ext cx="1229952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uninterleave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7D522512-FF7C-46CA-902A-75F0DD28685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rot="5400000">
            <a:off x="2338015" y="1517860"/>
            <a:ext cx="175922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7C6235C-E045-42B5-B712-B89886E85F73}"/>
              </a:ext>
            </a:extLst>
          </p:cNvPr>
          <p:cNvSpPr/>
          <p:nvPr/>
        </p:nvSpPr>
        <p:spPr>
          <a:xfrm>
            <a:off x="2562812" y="4030381"/>
            <a:ext cx="1188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Block designs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BB3D61-FF2F-48D9-AF12-B91B49D75655}"/>
              </a:ext>
            </a:extLst>
          </p:cNvPr>
          <p:cNvSpPr/>
          <p:nvPr/>
        </p:nvSpPr>
        <p:spPr>
          <a:xfrm>
            <a:off x="5478058" y="4030380"/>
            <a:ext cx="1188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Wide designs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456DB3-5925-4CA5-B101-2CDB9645951C}"/>
              </a:ext>
            </a:extLst>
          </p:cNvPr>
          <p:cNvSpPr/>
          <p:nvPr/>
        </p:nvSpPr>
        <p:spPr>
          <a:xfrm>
            <a:off x="8442073" y="4030381"/>
            <a:ext cx="1188720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Tidy designs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272F30-D96A-4F84-B043-CB9B599C3D01}"/>
              </a:ext>
            </a:extLst>
          </p:cNvPr>
          <p:cNvSpPr/>
          <p:nvPr/>
        </p:nvSpPr>
        <p:spPr>
          <a:xfrm>
            <a:off x="2755465" y="6358525"/>
            <a:ext cx="803413" cy="387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File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F83425-B3B7-44F0-A7B4-F4CFE571EE89}"/>
              </a:ext>
            </a:extLst>
          </p:cNvPr>
          <p:cNvSpPr/>
          <p:nvPr/>
        </p:nvSpPr>
        <p:spPr>
          <a:xfrm>
            <a:off x="8102058" y="6358525"/>
            <a:ext cx="1868749" cy="6582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Design elements in R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230B6A3-D86C-46E1-97EB-303DDBDA4914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rot="5400000" flipH="1" flipV="1">
            <a:off x="8155825" y="5477917"/>
            <a:ext cx="17612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F32D207-A43A-479B-85BC-D93A3F8D949A}"/>
              </a:ext>
            </a:extLst>
          </p:cNvPr>
          <p:cNvSpPr txBox="1"/>
          <p:nvPr/>
        </p:nvSpPr>
        <p:spPr>
          <a:xfrm>
            <a:off x="1828216" y="5291537"/>
            <a:ext cx="118513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read_blocks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D49F6C3-30B6-41CD-8B36-D7463E0EFBBF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rot="5400000" flipH="1" flipV="1">
            <a:off x="2276564" y="5477917"/>
            <a:ext cx="1761216" cy="127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6E3B302-FE32-44E1-8B1E-BDBB1A6EDBE1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80088" y="2566611"/>
            <a:ext cx="12700" cy="291524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CDD59F3-AAD5-46E0-A5AE-1094F2811D95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83897" y="2578048"/>
            <a:ext cx="12700" cy="2892371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73B81F8-9867-4286-A010-730BCBA34574}"/>
              </a:ext>
            </a:extLst>
          </p:cNvPr>
          <p:cNvSpPr/>
          <p:nvPr/>
        </p:nvSpPr>
        <p:spPr>
          <a:xfrm>
            <a:off x="11406088" y="3032124"/>
            <a:ext cx="1188721" cy="893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Tidy measures- designs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C6F5EF7-E40A-4B00-AC10-7312238E8DB5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>
            <a:off x="9630793" y="2687501"/>
            <a:ext cx="1775295" cy="791574"/>
          </a:xfrm>
          <a:prstGeom prst="curvedConnector3">
            <a:avLst>
              <a:gd name="adj1" fmla="val 33260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13B6B00-55A3-4089-9EE7-0F69F64C1DCA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 flipV="1">
            <a:off x="9630793" y="3479075"/>
            <a:ext cx="1775295" cy="834770"/>
          </a:xfrm>
          <a:prstGeom prst="curvedConnector3">
            <a:avLst>
              <a:gd name="adj1" fmla="val 29397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132B66-0661-4143-B79F-B2AC7AC1524D}"/>
              </a:ext>
            </a:extLst>
          </p:cNvPr>
          <p:cNvSpPr txBox="1"/>
          <p:nvPr/>
        </p:nvSpPr>
        <p:spPr>
          <a:xfrm>
            <a:off x="10026592" y="3309797"/>
            <a:ext cx="1067087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merge_dfs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0EAABD-3528-455D-BAC7-066CD60EC2C5}"/>
              </a:ext>
            </a:extLst>
          </p:cNvPr>
          <p:cNvSpPr/>
          <p:nvPr/>
        </p:nvSpPr>
        <p:spPr>
          <a:xfrm>
            <a:off x="15331573" y="3219733"/>
            <a:ext cx="1292726" cy="518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Pre-</a:t>
            </a:r>
            <a:r>
              <a:rPr lang="en-US" sz="2000" dirty="0" err="1"/>
              <a:t>proccesed</a:t>
            </a:r>
            <a:endParaRPr lang="en-US" sz="2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D171A3B-832F-46FE-BCDD-D83D8EF5B68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12594809" y="3479074"/>
            <a:ext cx="273676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02B8DEF-6545-4774-B540-181AC1FB7EAC}"/>
              </a:ext>
            </a:extLst>
          </p:cNvPr>
          <p:cNvSpPr txBox="1"/>
          <p:nvPr/>
        </p:nvSpPr>
        <p:spPr>
          <a:xfrm>
            <a:off x="13316828" y="3309797"/>
            <a:ext cx="1292726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smooth_data</a:t>
            </a:r>
            <a:endParaRPr lang="en-US" sz="16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B799DA-AA73-4C2D-980C-F8FFACA77E16}"/>
              </a:ext>
            </a:extLst>
          </p:cNvPr>
          <p:cNvSpPr/>
          <p:nvPr/>
        </p:nvSpPr>
        <p:spPr>
          <a:xfrm>
            <a:off x="19092848" y="3213167"/>
            <a:ext cx="1381623" cy="518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Growth derivatives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A21D37-627B-4AC8-8A24-C40C00EDB1B3}"/>
              </a:ext>
            </a:extLst>
          </p:cNvPr>
          <p:cNvSpPr/>
          <p:nvPr/>
        </p:nvSpPr>
        <p:spPr>
          <a:xfrm>
            <a:off x="17167762" y="5355648"/>
            <a:ext cx="1381622" cy="5186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Analyzed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DF50366-30D0-41B7-9D76-042C3CA5C6D6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15977936" y="3738414"/>
            <a:ext cx="1880637" cy="16172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B1BAB7-0A5F-4587-A75B-F38C40CF633C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16624299" y="3472508"/>
            <a:ext cx="2468549" cy="65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3C32B2A-0AED-40F9-BCAD-898507562086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flipH="1">
            <a:off x="17858573" y="3731848"/>
            <a:ext cx="1925087" cy="1623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C0832F9-5192-4383-9592-51A5DC328897}"/>
              </a:ext>
            </a:extLst>
          </p:cNvPr>
          <p:cNvSpPr txBox="1"/>
          <p:nvPr/>
        </p:nvSpPr>
        <p:spPr>
          <a:xfrm>
            <a:off x="17346318" y="3309797"/>
            <a:ext cx="1024511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calc_deriv</a:t>
            </a:r>
            <a:endParaRPr lang="en-US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39DCB1-2594-40A4-A5A7-0C449EF00440}"/>
              </a:ext>
            </a:extLst>
          </p:cNvPr>
          <p:cNvSpPr txBox="1"/>
          <p:nvPr/>
        </p:nvSpPr>
        <p:spPr>
          <a:xfrm>
            <a:off x="16918254" y="4712325"/>
            <a:ext cx="1788759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find_local_extrema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23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189</Words>
  <Application>Microsoft Office PowerPoint</Application>
  <PresentationFormat>Custom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Blazanin</dc:creator>
  <cp:lastModifiedBy>Mike Blazanin</cp:lastModifiedBy>
  <cp:revision>3</cp:revision>
  <dcterms:created xsi:type="dcterms:W3CDTF">2022-02-09T21:38:53Z</dcterms:created>
  <dcterms:modified xsi:type="dcterms:W3CDTF">2022-02-09T21:47:07Z</dcterms:modified>
</cp:coreProperties>
</file>