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7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2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5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DEF9F-5D86-497C-B4D5-4C9D540A78A0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4052-7A7C-407A-90A1-24A5B9A6E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84BCB68-D24E-4889-BF4C-E05323EABAC4}"/>
              </a:ext>
            </a:extLst>
          </p:cNvPr>
          <p:cNvSpPr/>
          <p:nvPr/>
        </p:nvSpPr>
        <p:spPr>
          <a:xfrm>
            <a:off x="3988640" y="3544956"/>
            <a:ext cx="94670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Blocks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0B46EE-AED6-4C0D-82E7-D98AAF7CF5AC}"/>
              </a:ext>
            </a:extLst>
          </p:cNvPr>
          <p:cNvSpPr/>
          <p:nvPr/>
        </p:nvSpPr>
        <p:spPr>
          <a:xfrm>
            <a:off x="6903886" y="3544956"/>
            <a:ext cx="946702" cy="32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Wides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D61CE5-9110-4300-8D39-65333C946BB4}"/>
              </a:ext>
            </a:extLst>
          </p:cNvPr>
          <p:cNvSpPr/>
          <p:nvPr/>
        </p:nvSpPr>
        <p:spPr>
          <a:xfrm>
            <a:off x="9867901" y="3544956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Tidys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82EF6F5-DEA8-447D-80F5-A08CB13C6979}"/>
              </a:ext>
            </a:extLst>
          </p:cNvPr>
          <p:cNvCxnSpPr>
            <a:cxnSpLocks/>
            <a:stCxn id="43" idx="2"/>
            <a:endCxn id="44" idx="2"/>
          </p:cNvCxnSpPr>
          <p:nvPr/>
        </p:nvCxnSpPr>
        <p:spPr>
          <a:xfrm rot="16200000" flipH="1">
            <a:off x="8792154" y="2455129"/>
            <a:ext cx="62537" cy="2892371"/>
          </a:xfrm>
          <a:prstGeom prst="curvedConnector3">
            <a:avLst>
              <a:gd name="adj1" fmla="val 46554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F25FD6C-0793-4143-A630-FA3DF2AE7B4B}"/>
              </a:ext>
            </a:extLst>
          </p:cNvPr>
          <p:cNvCxnSpPr>
            <a:cxnSpLocks/>
            <a:stCxn id="42" idx="2"/>
            <a:endCxn id="43" idx="2"/>
          </p:cNvCxnSpPr>
          <p:nvPr/>
        </p:nvCxnSpPr>
        <p:spPr>
          <a:xfrm rot="5400000" flipH="1" flipV="1">
            <a:off x="5912882" y="2419156"/>
            <a:ext cx="13463" cy="2915246"/>
          </a:xfrm>
          <a:prstGeom prst="curvedConnector3">
            <a:avLst>
              <a:gd name="adj1" fmla="val -169798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D5FDDB0-DFC3-45E1-91C5-B4F5C4139977}"/>
              </a:ext>
            </a:extLst>
          </p:cNvPr>
          <p:cNvCxnSpPr>
            <a:cxnSpLocks/>
            <a:stCxn id="43" idx="0"/>
            <a:endCxn id="42" idx="0"/>
          </p:cNvCxnSpPr>
          <p:nvPr/>
        </p:nvCxnSpPr>
        <p:spPr>
          <a:xfrm rot="16200000" flipV="1">
            <a:off x="5919614" y="2087333"/>
            <a:ext cx="12700" cy="291524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42243248-FC60-4B7D-8009-F393D7A24AE5}"/>
              </a:ext>
            </a:extLst>
          </p:cNvPr>
          <p:cNvCxnSpPr>
            <a:cxnSpLocks/>
            <a:stCxn id="44" idx="0"/>
            <a:endCxn id="43" idx="0"/>
          </p:cNvCxnSpPr>
          <p:nvPr/>
        </p:nvCxnSpPr>
        <p:spPr>
          <a:xfrm rot="16200000" flipV="1">
            <a:off x="8823423" y="2098770"/>
            <a:ext cx="12700" cy="289237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8D88E20-F5EA-4FD3-886F-F0A3F6704F62}"/>
              </a:ext>
            </a:extLst>
          </p:cNvPr>
          <p:cNvSpPr txBox="1"/>
          <p:nvPr/>
        </p:nvSpPr>
        <p:spPr>
          <a:xfrm>
            <a:off x="4879752" y="4217736"/>
            <a:ext cx="193694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trans_block_to_wide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FE0A7-40DD-4EAF-BF73-0272274C0F99}"/>
              </a:ext>
            </a:extLst>
          </p:cNvPr>
          <p:cNvSpPr txBox="1"/>
          <p:nvPr/>
        </p:nvSpPr>
        <p:spPr>
          <a:xfrm>
            <a:off x="7911548" y="4205544"/>
            <a:ext cx="18103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trans_wide_to_tidy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E36F0B-B15F-4B0A-AB7F-49D1725DD721}"/>
              </a:ext>
            </a:extLst>
          </p:cNvPr>
          <p:cNvSpPr txBox="1"/>
          <p:nvPr/>
        </p:nvSpPr>
        <p:spPr>
          <a:xfrm>
            <a:off x="7919277" y="2946406"/>
            <a:ext cx="1810304" cy="338554"/>
          </a:xfrm>
          <a:prstGeom prst="rect">
            <a:avLst/>
          </a:prstGeom>
          <a:solidFill>
            <a:srgbClr val="FF6969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trans_tidy_to_wide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B41196-A87A-404D-84F5-726B2EBA1DE6}"/>
              </a:ext>
            </a:extLst>
          </p:cNvPr>
          <p:cNvSpPr txBox="1"/>
          <p:nvPr/>
        </p:nvSpPr>
        <p:spPr>
          <a:xfrm>
            <a:off x="4943071" y="2946406"/>
            <a:ext cx="193694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trans_wide_to_block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05C4F6-9872-4182-83D0-86FADB20DDA3}"/>
              </a:ext>
            </a:extLst>
          </p:cNvPr>
          <p:cNvSpPr txBox="1"/>
          <p:nvPr/>
        </p:nvSpPr>
        <p:spPr>
          <a:xfrm>
            <a:off x="1815549" y="262092"/>
            <a:ext cx="1532407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code written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C542E6-31E6-4BE0-B016-6AFC37416E25}"/>
              </a:ext>
            </a:extLst>
          </p:cNvPr>
          <p:cNvSpPr txBox="1"/>
          <p:nvPr/>
        </p:nvSpPr>
        <p:spPr>
          <a:xfrm>
            <a:off x="3547845" y="262092"/>
            <a:ext cx="268034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written, no tests written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CBD337-62BA-4A65-A4A7-3A0C35A6B8C0}"/>
              </a:ext>
            </a:extLst>
          </p:cNvPr>
          <p:cNvSpPr txBox="1"/>
          <p:nvPr/>
        </p:nvSpPr>
        <p:spPr>
          <a:xfrm>
            <a:off x="6428083" y="262092"/>
            <a:ext cx="206986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and tests written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B5C161-9FB5-4188-A97A-54035336CB0C}"/>
              </a:ext>
            </a:extLst>
          </p:cNvPr>
          <p:cNvSpPr/>
          <p:nvPr/>
        </p:nvSpPr>
        <p:spPr>
          <a:xfrm>
            <a:off x="6971195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7EF1F6-C341-4F4E-9739-FE1040C52DD7}"/>
              </a:ext>
            </a:extLst>
          </p:cNvPr>
          <p:cNvSpPr/>
          <p:nvPr/>
        </p:nvSpPr>
        <p:spPr>
          <a:xfrm>
            <a:off x="4061792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BF53DBD-18E0-43B4-9FE6-1E803E30E5FB}"/>
              </a:ext>
            </a:extLst>
          </p:cNvPr>
          <p:cNvSpPr/>
          <p:nvPr/>
        </p:nvSpPr>
        <p:spPr>
          <a:xfrm>
            <a:off x="9880597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46571FD9-4E0A-45B0-86E5-96D336AF8779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 rot="5400000">
            <a:off x="3480123" y="2561580"/>
            <a:ext cx="1965244" cy="150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733B157-ED31-4C21-B614-A73AC6366161}"/>
              </a:ext>
            </a:extLst>
          </p:cNvPr>
          <p:cNvCxnSpPr>
            <a:cxnSpLocks/>
            <a:stCxn id="56" idx="2"/>
            <a:endCxn id="43" idx="0"/>
          </p:cNvCxnSpPr>
          <p:nvPr/>
        </p:nvCxnSpPr>
        <p:spPr>
          <a:xfrm rot="16200000" flipH="1">
            <a:off x="6392447" y="2560166"/>
            <a:ext cx="1965244" cy="433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ED012D-6415-487E-8F11-8B8006ECFF69}"/>
              </a:ext>
            </a:extLst>
          </p:cNvPr>
          <p:cNvCxnSpPr>
            <a:cxnSpLocks/>
            <a:stCxn id="58" idx="2"/>
            <a:endCxn id="44" idx="0"/>
          </p:cNvCxnSpPr>
          <p:nvPr/>
        </p:nvCxnSpPr>
        <p:spPr>
          <a:xfrm rot="5400000">
            <a:off x="9293334" y="2555987"/>
            <a:ext cx="1965244" cy="1269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0CD506-75CD-4ED4-BFEB-4338F845E72E}"/>
              </a:ext>
            </a:extLst>
          </p:cNvPr>
          <p:cNvSpPr txBox="1"/>
          <p:nvPr/>
        </p:nvSpPr>
        <p:spPr>
          <a:xfrm>
            <a:off x="3074086" y="1731071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8695C8-58BD-4340-8B94-8747C68E1453}"/>
              </a:ext>
            </a:extLst>
          </p:cNvPr>
          <p:cNvSpPr txBox="1"/>
          <p:nvPr/>
        </p:nvSpPr>
        <p:spPr>
          <a:xfrm>
            <a:off x="1884637" y="6222919"/>
            <a:ext cx="63203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import_blockmeasures: read_blocks, (uninterleave), trans_block_to_wide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D058D9-B740-4627-BCBB-5087EE14C670}"/>
              </a:ext>
            </a:extLst>
          </p:cNvPr>
          <p:cNvSpPr txBox="1"/>
          <p:nvPr/>
        </p:nvSpPr>
        <p:spPr>
          <a:xfrm>
            <a:off x="1884637" y="6674019"/>
            <a:ext cx="7578165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import_blockdesign: read_blocks, (uninterleave), trans_block_to_wide, split_blockdesign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FD2A20-A345-48AC-8D4B-6150EA30668E}"/>
              </a:ext>
            </a:extLst>
          </p:cNvPr>
          <p:cNvSpPr txBox="1"/>
          <p:nvPr/>
        </p:nvSpPr>
        <p:spPr>
          <a:xfrm>
            <a:off x="6070403" y="1718130"/>
            <a:ext cx="114858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read_wides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6ADDBA-EF52-419C-AB75-2F1CE01B44C3}"/>
              </a:ext>
            </a:extLst>
          </p:cNvPr>
          <p:cNvSpPr txBox="1"/>
          <p:nvPr/>
        </p:nvSpPr>
        <p:spPr>
          <a:xfrm>
            <a:off x="9107319" y="1712687"/>
            <a:ext cx="1058495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read_tidys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D02006-0704-44ED-9677-1773F7369251}"/>
              </a:ext>
            </a:extLst>
          </p:cNvPr>
          <p:cNvSpPr/>
          <p:nvPr/>
        </p:nvSpPr>
        <p:spPr>
          <a:xfrm>
            <a:off x="9632849" y="5503850"/>
            <a:ext cx="1283652" cy="566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Generate Internally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DF11AD1-9A9E-4B10-8BC1-3D5B65A12EC6}"/>
              </a:ext>
            </a:extLst>
          </p:cNvPr>
          <p:cNvCxnSpPr>
            <a:cxnSpLocks/>
            <a:stCxn id="67" idx="0"/>
            <a:endCxn id="44" idx="2"/>
          </p:cNvCxnSpPr>
          <p:nvPr/>
        </p:nvCxnSpPr>
        <p:spPr>
          <a:xfrm rot="16200000" flipV="1">
            <a:off x="9486509" y="4715683"/>
            <a:ext cx="1571266" cy="506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BF59DCA-F7AE-4C96-AAA1-ECEEC76A89F5}"/>
              </a:ext>
            </a:extLst>
          </p:cNvPr>
          <p:cNvSpPr txBox="1"/>
          <p:nvPr/>
        </p:nvSpPr>
        <p:spPr>
          <a:xfrm>
            <a:off x="10419766" y="4714419"/>
            <a:ext cx="159107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make_tidydesign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12FAEA-DB20-48F2-9826-F3EC08DB8481}"/>
              </a:ext>
            </a:extLst>
          </p:cNvPr>
          <p:cNvSpPr txBox="1"/>
          <p:nvPr/>
        </p:nvSpPr>
        <p:spPr>
          <a:xfrm>
            <a:off x="9593669" y="268786"/>
            <a:ext cx="114428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Top priority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56AE59B-2E1B-4EB7-9206-66856709525F}"/>
              </a:ext>
            </a:extLst>
          </p:cNvPr>
          <p:cNvCxnSpPr>
            <a:cxnSpLocks/>
            <a:stCxn id="42" idx="2"/>
            <a:endCxn id="72" idx="0"/>
          </p:cNvCxnSpPr>
          <p:nvPr/>
        </p:nvCxnSpPr>
        <p:spPr>
          <a:xfrm rot="5400000">
            <a:off x="3698626" y="4642033"/>
            <a:ext cx="1521889" cy="484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65EA16-1B84-43C3-8E67-0B04E9289972}"/>
              </a:ext>
            </a:extLst>
          </p:cNvPr>
          <p:cNvSpPr/>
          <p:nvPr/>
        </p:nvSpPr>
        <p:spPr>
          <a:xfrm>
            <a:off x="4055442" y="5405399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CD1974-A8E0-4281-9E94-536D6E87046E}"/>
              </a:ext>
            </a:extLst>
          </p:cNvPr>
          <p:cNvSpPr txBox="1"/>
          <p:nvPr/>
        </p:nvSpPr>
        <p:spPr>
          <a:xfrm>
            <a:off x="3076267" y="4544098"/>
            <a:ext cx="1243354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write_blocks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361C3C9-3891-4594-882B-A0F7AE167291}"/>
              </a:ext>
            </a:extLst>
          </p:cNvPr>
          <p:cNvSpPr/>
          <p:nvPr/>
        </p:nvSpPr>
        <p:spPr>
          <a:xfrm rot="8297976">
            <a:off x="3117888" y="3203503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6B0B22-8A60-4EF2-AD61-8802BBF2F5C9}"/>
              </a:ext>
            </a:extLst>
          </p:cNvPr>
          <p:cNvSpPr txBox="1"/>
          <p:nvPr/>
        </p:nvSpPr>
        <p:spPr>
          <a:xfrm>
            <a:off x="1824024" y="3471758"/>
            <a:ext cx="122995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uninterleave</a:t>
            </a:r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AECFF2D-A488-447D-8426-A7E4FF009760}"/>
              </a:ext>
            </a:extLst>
          </p:cNvPr>
          <p:cNvSpPr/>
          <p:nvPr/>
        </p:nvSpPr>
        <p:spPr>
          <a:xfrm rot="2577462">
            <a:off x="6917434" y="4175302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6E083C-1ABC-4B55-B126-63AA9D55B2BE}"/>
              </a:ext>
            </a:extLst>
          </p:cNvPr>
          <p:cNvSpPr txBox="1"/>
          <p:nvPr/>
        </p:nvSpPr>
        <p:spPr>
          <a:xfrm>
            <a:off x="6559698" y="5158946"/>
            <a:ext cx="161371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split_blockdesign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32B4CF-8F7A-4F0F-89DA-82E4DC67136C}"/>
              </a:ext>
            </a:extLst>
          </p:cNvPr>
          <p:cNvSpPr txBox="1"/>
          <p:nvPr/>
        </p:nvSpPr>
        <p:spPr>
          <a:xfrm>
            <a:off x="10977461" y="262092"/>
            <a:ext cx="1165704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2nd priority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30A92A-A891-47A4-8761-92AF7DA9D583}"/>
              </a:ext>
            </a:extLst>
          </p:cNvPr>
          <p:cNvSpPr txBox="1"/>
          <p:nvPr/>
        </p:nvSpPr>
        <p:spPr>
          <a:xfrm>
            <a:off x="12275253" y="262092"/>
            <a:ext cx="1127616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3rd priority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36A4AE0-3E70-4F25-8150-C43794306DDC}"/>
              </a:ext>
            </a:extLst>
          </p:cNvPr>
          <p:cNvSpPr txBox="1"/>
          <p:nvPr/>
        </p:nvSpPr>
        <p:spPr>
          <a:xfrm>
            <a:off x="1884636" y="7274709"/>
            <a:ext cx="106708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merge_dfs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503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118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Blazanin</dc:creator>
  <cp:lastModifiedBy>Mike Blazanin</cp:lastModifiedBy>
  <cp:revision>2</cp:revision>
  <dcterms:created xsi:type="dcterms:W3CDTF">2022-01-31T20:11:05Z</dcterms:created>
  <dcterms:modified xsi:type="dcterms:W3CDTF">2022-01-31T20:31:16Z</dcterms:modified>
</cp:coreProperties>
</file>