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Lexe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0915be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70915b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70915beb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70915beb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0915beb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0915beb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0915beb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70915beb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55981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555981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5559810b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5559810b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5559810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5559810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5559810b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5559810b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5559810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5559810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5559810b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5559810b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5559810b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5559810b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0915beb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70915beb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5559810b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5559810b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5559810b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5559810b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70915beb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70915beb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5559810b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5559810b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70915beb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70915beb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5559810b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5559810b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559810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5559810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5559810b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5559810b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70915beb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70915beb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atform.openai.com/settings/organization/api-keys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irtable.com/" TargetMode="External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irtable.com/create/tokens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ikeboensel/em_tech_ai_2025" TargetMode="External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plit.com/signup?source=home&amp;goto=%2F%7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latform.openai.com/api-ke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2500" y="1028375"/>
            <a:ext cx="88329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Laptop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Power adapter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HW Requirements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12615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 want to create an API Key. </a:t>
            </a:r>
            <a:r>
              <a:rPr lang="en" sz="1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What is API key? </a:t>
            </a:r>
            <a:endParaRPr sz="1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Authentication mechanism for accessing services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Like a password, but unique, safer, and easily revokable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your OpenAI API Key (Step 1) </a:t>
            </a:r>
            <a:endParaRPr sz="1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this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the “Create New Secret Key” 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OpenAI API Key creation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1" name="Google Shape;131;p22" title="_api_key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0975" y="1949550"/>
            <a:ext cx="5485348" cy="3069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12615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your OpenAI API Key (step 2)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your key any unique 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‘Default Project’,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the ‘Create Secret Key’ button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OpenAI API Key creation (2)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0" name="Google Shape;140;p23" title="_api_key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104" y="1028375"/>
            <a:ext cx="5201900" cy="299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12615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Get your OpenAI API Key (Step 3)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 this key in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AccountDetails.txt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OpenAI API Key creation (3)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9" name="Google Shape;149;p24" title="_open_ai_key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651" y="1028375"/>
            <a:ext cx="4709499" cy="26100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12615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payment method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 the account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$5 will be plenty for the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workshop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OpenAI (Funding your account)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8" name="Google Shape;158;p25" title="_payment_detail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377" y="1191375"/>
            <a:ext cx="6115773" cy="37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2000" y="212490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-2000" y="29496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98950" y="21707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</a:t>
            </a: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 Setup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18200" y="993175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an Airtable account via this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link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506375" y="2348475"/>
            <a:ext cx="3114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</a:t>
            </a:r>
            <a:r>
              <a:rPr lang="en" sz="1800">
                <a:solidFill>
                  <a:schemeClr val="dk2"/>
                </a:solidFill>
              </a:rPr>
              <a:t>lick on “Sign up for free”.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You will be presented with a bunch of info gathering spam. Answer however you want. None of this impacts our use case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(Account creation)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5" name="Google Shape;175;p27" title="air_tabl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7950"/>
            <a:ext cx="4984223" cy="34631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118200" y="993175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successful account creation you should now see this screen: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(Account creation (2))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4" name="Google Shape;184;p28" title="airtable_bas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75" y="1380700"/>
            <a:ext cx="5185879" cy="376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18200" y="990500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Edit the default table to remove all columns except “Notes” and “Name”.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(Table setup)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3" name="Google Shape;193;p29" title="air_table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00" y="1500000"/>
            <a:ext cx="4754176" cy="34750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139175" y="1113100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</a:t>
            </a:r>
            <a:r>
              <a:rPr b="1" lang="en" sz="1800">
                <a:solidFill>
                  <a:schemeClr val="dk2"/>
                </a:solidFill>
              </a:rPr>
              <a:t>he Base ID from your Airtable Table appears in the URL bar. It should be of the form: </a:t>
            </a:r>
            <a:r>
              <a:rPr lang="en" sz="1800">
                <a:solidFill>
                  <a:schemeClr val="dk2"/>
                </a:solidFill>
              </a:rPr>
              <a:t>appxxxxxxx . It is everything within the bounds of the / characters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(Get the Table ID)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2" name="Google Shape;202;p30" title="_air_table_bas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0" y="1927400"/>
            <a:ext cx="5378924" cy="3130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3" name="Google Shape;203;p30"/>
          <p:cNvSpPr txBox="1"/>
          <p:nvPr/>
        </p:nvSpPr>
        <p:spPr>
          <a:xfrm>
            <a:off x="5845725" y="25400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the image, my Base ID was: </a:t>
            </a:r>
            <a:r>
              <a:rPr lang="en"/>
              <a:t>appGd864X0ZEHPgnu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 this in </a:t>
            </a:r>
            <a:r>
              <a:rPr b="1" lang="en"/>
              <a:t>AccountDetails.txt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139175" y="1113100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694150" y="996450"/>
            <a:ext cx="3449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Verify your email (there should be an email that Airtable has sent to you w/ a link in it). </a:t>
            </a:r>
            <a:r>
              <a:rPr b="1" lang="en" sz="1800">
                <a:solidFill>
                  <a:schemeClr val="dk2"/>
                </a:solidFill>
              </a:rPr>
              <a:t>Without doing this you cannot create an API Key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Go to this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1800">
                <a:solidFill>
                  <a:schemeClr val="dk2"/>
                </a:solidFill>
              </a:rPr>
              <a:t> and click on “Create new token”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(Get the API Key (1))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31" title="air_table_key1.jpeg"/>
          <p:cNvPicPr preferRelativeResize="0"/>
          <p:nvPr/>
        </p:nvPicPr>
        <p:blipFill rotWithShape="1">
          <a:blip r:embed="rId4">
            <a:alphaModFix/>
          </a:blip>
          <a:srcRect b="0" l="0" r="901" t="1468"/>
          <a:stretch/>
        </p:blipFill>
        <p:spPr>
          <a:xfrm>
            <a:off x="-4000" y="1046800"/>
            <a:ext cx="5725527" cy="338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32500" y="1028375"/>
            <a:ext cx="88329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web browser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Download the repo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2000">
                <a:solidFill>
                  <a:schemeClr val="dk1"/>
                </a:solidFill>
              </a:rPr>
              <a:t> (see screenshot below)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Open the ZIP you just downloaded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SW</a:t>
            </a: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 Requirements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6" name="Google Shape;66;p14" title="_dl_repo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900" y="1825775"/>
            <a:ext cx="4914898" cy="261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139175" y="1113100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(Get the API Key (2))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2" name="Google Shape;222;p32" title="air_table_key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13" y="988000"/>
            <a:ext cx="6828575" cy="3831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139175" y="1113100"/>
            <a:ext cx="89259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5694150" y="996450"/>
            <a:ext cx="344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Copy your API Key and save it in </a:t>
            </a:r>
            <a:r>
              <a:rPr b="1" lang="en" sz="1800">
                <a:solidFill>
                  <a:schemeClr val="dk2"/>
                </a:solidFill>
              </a:rPr>
              <a:t>AccountDetails.txt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Airtable (Get the API Key (3))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2" name="Google Shape;232;p33" title="air_table_key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" y="1006400"/>
            <a:ext cx="5036662" cy="3130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2500" y="1028375"/>
            <a:ext cx="88329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need the following accounts: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OpenAI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Replit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AirTable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need to get specific values from these accounts for later use. You will be adding these values to </a:t>
            </a:r>
            <a:r>
              <a:rPr b="1" lang="en" sz="2000">
                <a:solidFill>
                  <a:schemeClr val="dk1"/>
                </a:solidFill>
              </a:rPr>
              <a:t>AccountDetails.txt</a:t>
            </a:r>
            <a:r>
              <a:rPr lang="en" sz="2000">
                <a:solidFill>
                  <a:schemeClr val="dk1"/>
                </a:solidFill>
              </a:rPr>
              <a:t> from the ZIP file we downloaded.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Account</a:t>
            </a: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 Requirements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32500" y="1028375"/>
            <a:ext cx="88329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We need to get specific values from these accounts for later use.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Initially the file has no values in it, just placeholders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The end state of this file should be this: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N</a:t>
            </a:r>
            <a:r>
              <a:rPr lang="en" sz="2000">
                <a:solidFill>
                  <a:schemeClr val="dk1"/>
                </a:solidFill>
              </a:rPr>
              <a:t>ote: All values should be treated like passwords and you should never share (except with workshop TAs!), hence the blurring out I did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AccountDetails.txt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3" name="Google Shape;83;p16" title="account_detail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2238287"/>
            <a:ext cx="9144003" cy="95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000" y="212490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-2000" y="29496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98950" y="21707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Replit Setup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3250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here to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signup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if you have an account already.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do not have an account you will need to create one. The process is straightforward.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Replit Account setup (1)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13250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must verify your email to begin using the Replit account.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should be presented with a UI that looks like this (possibly not in dark mode):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Replit Account setup (2)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7" name="Google Shape;107;p19" title="_replit_initial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0" y="1735700"/>
            <a:ext cx="4655898" cy="340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2000" y="212490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2000" y="29496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98950" y="21707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OpenAI</a:t>
            </a: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 Setup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132500" y="1028375"/>
            <a:ext cx="89100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 in or create your account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Click here to access the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openai platform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if you have an account already.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do not have an account you will need to create one. The process is straightforward.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82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-4000" y="824700"/>
            <a:ext cx="9144000" cy="6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96950" y="45825"/>
            <a:ext cx="87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OpenAI Account setup</a:t>
            </a:r>
            <a:endParaRPr sz="24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