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bowen011/roulettech" TargetMode="External"/><Relationship Id="rId2" Type="http://schemas.openxmlformats.org/officeDocument/2006/relationships/hyperlink" Target="https://www.loom.com/share/7eb689d75eff432aa2964699ba4bfdc9?sid=183c0fdc-e8dc-49a1-93f2-9995a7d4287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CCA9-E4A9-1B62-8163-9A7764492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 dirty="0"/>
              <a:t>Roulettech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07B92-B9A6-D410-DF23-A07D1982D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G" dirty="0"/>
              <a:t>ARCHITECTURE &amp; TECH STACK, DEPLOYMENT PROCESS, LIVE DEMO</a:t>
            </a:r>
          </a:p>
        </p:txBody>
      </p:sp>
    </p:spTree>
    <p:extLst>
      <p:ext uri="{BB962C8B-B14F-4D97-AF65-F5344CB8AC3E}">
        <p14:creationId xmlns:p14="http://schemas.microsoft.com/office/powerpoint/2010/main" val="40122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AD8D-E8DB-B59C-C443-F1E0F781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TECH STACK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05FF-4BA6-6637-FB8A-F4B91A01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The tech stack and architecture used for the </a:t>
            </a:r>
            <a:r>
              <a:rPr lang="en-GB" sz="1400" dirty="0" err="1"/>
              <a:t>Roulettech</a:t>
            </a:r>
            <a:r>
              <a:rPr lang="en-GB" sz="1400" dirty="0"/>
              <a:t> take-home assignment include the following components:</a:t>
            </a:r>
          </a:p>
          <a:p>
            <a:endParaRPr lang="en-GB" sz="1400" dirty="0"/>
          </a:p>
          <a:p>
            <a:r>
              <a:rPr lang="en-GB" sz="1400" dirty="0"/>
              <a:t>Client Application: Built with ReactJS, using </a:t>
            </a:r>
            <a:r>
              <a:rPr lang="en-GB" sz="1400" dirty="0" err="1"/>
              <a:t>Reactstrap</a:t>
            </a:r>
            <a:r>
              <a:rPr lang="en-GB" sz="1400" dirty="0"/>
              <a:t> and Bootstrap for design, and </a:t>
            </a:r>
            <a:r>
              <a:rPr lang="en-GB" sz="1400" dirty="0" err="1"/>
              <a:t>Axios</a:t>
            </a:r>
            <a:r>
              <a:rPr lang="en-GB" sz="1400" dirty="0"/>
              <a:t> for making API requests.</a:t>
            </a:r>
          </a:p>
          <a:p>
            <a:r>
              <a:rPr lang="en-GB" sz="1400" dirty="0"/>
              <a:t>Backend: Developed using the Django framework for the REST API, along with an SQLite database.</a:t>
            </a:r>
          </a:p>
          <a:p>
            <a:r>
              <a:rPr lang="en-GB" sz="1400" dirty="0"/>
              <a:t>Cloud Deployment: Utilized AWS S3 to deploy the static ReactJS project and EC2 to deploy the Django REST API.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381675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832-87D8-A94F-DF7B-BD7C6AA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DEPLOYMENT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E836-54BE-FB96-7063-68F28703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Client Deployment (ReactJS)</a:t>
            </a:r>
          </a:p>
          <a:p>
            <a:r>
              <a:rPr lang="en-GB" sz="1400" dirty="0"/>
              <a:t>Generate a compiled version of the client project.</a:t>
            </a:r>
          </a:p>
          <a:p>
            <a:r>
              <a:rPr lang="en-GB" sz="1400" dirty="0"/>
              <a:t>Create an S3 bucket.</a:t>
            </a:r>
          </a:p>
          <a:p>
            <a:r>
              <a:rPr lang="en-GB" sz="1400" dirty="0"/>
              <a:t>Configure the bucket policy and enable static website hosting.</a:t>
            </a:r>
          </a:p>
          <a:p>
            <a:r>
              <a:rPr lang="en-GB" sz="1400" dirty="0"/>
              <a:t>Upload the compiled project to the S3 bucket.</a:t>
            </a:r>
          </a:p>
        </p:txBody>
      </p:sp>
    </p:spTree>
    <p:extLst>
      <p:ext uri="{BB962C8B-B14F-4D97-AF65-F5344CB8AC3E}">
        <p14:creationId xmlns:p14="http://schemas.microsoft.com/office/powerpoint/2010/main" val="334602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832-87D8-A94F-DF7B-BD7C6AA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DEPLOYMENT PROCESS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E836-54BE-FB96-7063-68F28703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Server Deployment (Django)</a:t>
            </a:r>
          </a:p>
          <a:p>
            <a:r>
              <a:rPr lang="en-GB" sz="1400" dirty="0"/>
              <a:t>Create an EC2 instance with Amazon Linux 2, default VPC and subnet, and security groups.</a:t>
            </a:r>
          </a:p>
          <a:p>
            <a:r>
              <a:rPr lang="en-GB" sz="1400" dirty="0"/>
              <a:t>Create a key pair for SSH connection.</a:t>
            </a:r>
          </a:p>
          <a:p>
            <a:r>
              <a:rPr lang="en-GB" sz="1400" dirty="0"/>
              <a:t>Configure inbound rules to allow traffic to the instance on the required port.</a:t>
            </a:r>
          </a:p>
          <a:p>
            <a:r>
              <a:rPr lang="en-GB" sz="1400" dirty="0"/>
              <a:t>SSH into the EC2 instance.</a:t>
            </a:r>
          </a:p>
          <a:p>
            <a:r>
              <a:rPr lang="en-GB" sz="1400" dirty="0"/>
              <a:t>Install necessary dependencies.</a:t>
            </a:r>
          </a:p>
          <a:p>
            <a:r>
              <a:rPr lang="en-GB" sz="1400" dirty="0"/>
              <a:t>Clone the Django project from Git.</a:t>
            </a:r>
          </a:p>
          <a:p>
            <a:r>
              <a:rPr lang="en-GB" sz="1400" dirty="0"/>
              <a:t>Activate a virtual environment and install requirements.</a:t>
            </a:r>
          </a:p>
          <a:p>
            <a:r>
              <a:rPr lang="en-GB" sz="1400" dirty="0"/>
              <a:t>Run migrations.</a:t>
            </a:r>
          </a:p>
          <a:p>
            <a:r>
              <a:rPr lang="en-GB" sz="1400" dirty="0"/>
              <a:t>Run the application on the specified port.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239629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B1B-28E7-E972-C442-2FB2338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F7E5-573A-747F-F664-6D179F48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G" sz="1400" dirty="0"/>
              <a:t>Loom video: </a:t>
            </a:r>
            <a:r>
              <a:rPr lang="en-GB" sz="1400" dirty="0">
                <a:hlinkClick r:id="rId2"/>
              </a:rPr>
              <a:t>https://www.loom.com/share/7eb689d75eff432aa2964699ba4bfdc9?sid=183c0fdc-e8dc-49a1-93f2-9995a7d4287f</a:t>
            </a:r>
            <a:endParaRPr lang="en-NG" sz="1400" dirty="0"/>
          </a:p>
          <a:p>
            <a:r>
              <a:rPr lang="en-NG" sz="1400" dirty="0"/>
              <a:t>Github repository: </a:t>
            </a:r>
            <a:r>
              <a:rPr lang="en-GB" sz="1400" dirty="0">
                <a:hlinkClick r:id="rId3"/>
              </a:rPr>
              <a:t>https://github.com/mikebowen011/roulettech</a:t>
            </a:r>
            <a:endParaRPr lang="en-GB" sz="1400" dirty="0"/>
          </a:p>
          <a:p>
            <a:pPr marL="0" indent="0">
              <a:buNone/>
            </a:pP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17297947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250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Roulettech project</vt:lpstr>
      <vt:lpstr>TECH STACK AND ARCHITECTURE</vt:lpstr>
      <vt:lpstr>DEPLOYMENT PROCESS</vt:lpstr>
      <vt:lpstr>DEPLOYMENT PROCESS (2)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Tomiwa Ajiferuke</dc:creator>
  <cp:lastModifiedBy>Tomiwa Ajiferuke</cp:lastModifiedBy>
  <cp:revision>2</cp:revision>
  <dcterms:created xsi:type="dcterms:W3CDTF">2024-07-15T03:31:45Z</dcterms:created>
  <dcterms:modified xsi:type="dcterms:W3CDTF">2024-07-15T03:51:57Z</dcterms:modified>
</cp:coreProperties>
</file>