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9"/>
  </p:notesMasterIdLst>
  <p:sldIdLst>
    <p:sldId id="296" r:id="rId2"/>
    <p:sldId id="256" r:id="rId3"/>
    <p:sldId id="292" r:id="rId4"/>
    <p:sldId id="293" r:id="rId5"/>
    <p:sldId id="291" r:id="rId6"/>
    <p:sldId id="294" r:id="rId7"/>
    <p:sldId id="295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8010" autoAdjust="0"/>
  </p:normalViewPr>
  <p:slideViewPr>
    <p:cSldViewPr snapToGrid="0">
      <p:cViewPr varScale="1">
        <p:scale>
          <a:sx n="89" d="100"/>
          <a:sy n="89" d="100"/>
        </p:scale>
        <p:origin x="2244" y="78"/>
      </p:cViewPr>
      <p:guideLst>
        <p:guide orient="horz" pos="21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a16b792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48a16b792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48a16b7926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842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a16b792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48a16b792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48a16b7926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2903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a16b792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48a16b792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48a16b7926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6300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555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9953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413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5pPzivjMxVA" TargetMode="External"/><Relationship Id="rId5" Type="http://schemas.openxmlformats.org/officeDocument/2006/relationships/hyperlink" Target="https://youtu.be/V5j3-MihGRw" TargetMode="External"/><Relationship Id="rId4" Type="http://schemas.openxmlformats.org/officeDocument/2006/relationships/hyperlink" Target="https://github.com/mikebowyer/ECE528_Assignments/tree/main/Assignment%23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discordpy.readthedocs.io/en/latest/api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hyperlink" Target="https://discordpy.readthedocs.io/en/latest/discord.html" TargetMode="External"/><Relationship Id="rId5" Type="http://schemas.openxmlformats.org/officeDocument/2006/relationships/hyperlink" Target="https://www.youtube.com/watch?v=UX-aMm6EHVo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hyperlink" Target="https://github.com/mikebowyer/ECE528_Assignments/tree/main/Assignment%233/DiscordAPITutorial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hyperlink" Target="https://github.com/mikebowyer/ECE528_Assignments/tree/main/Assignment%233/steamCommunityNewsBot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3810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i="1" dirty="0"/>
              <a:t>Content for submission</a:t>
            </a:r>
            <a:endParaRPr dirty="0"/>
          </a:p>
        </p:txBody>
      </p:sp>
      <p:sp>
        <p:nvSpPr>
          <p:cNvPr id="151" name="Google Shape;15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52" name="Google Shape;152;p18" descr="Image result for u of m dearborn college of engineer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614" y="5926368"/>
            <a:ext cx="1525588" cy="79510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380999" y="1020650"/>
            <a:ext cx="8229599" cy="46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➢"/>
            </a:pPr>
            <a:r>
              <a:rPr lang="en-US" sz="2400" dirty="0"/>
              <a:t>Code: </a:t>
            </a:r>
          </a:p>
          <a:p>
            <a:pPr marL="800100" lvl="1">
              <a:spcBef>
                <a:spcPts val="0"/>
              </a:spcBef>
              <a:buSzPts val="2400"/>
              <a:buFont typeface="Noto Sans Symbols"/>
              <a:buChar char="➢"/>
            </a:pPr>
            <a:r>
              <a:rPr lang="en-US" sz="2000" dirty="0">
                <a:hlinkClick r:id="rId4"/>
              </a:rPr>
              <a:t>https://github.com/mikebowyer/ECE528_Assignments/tree/main/Assignment%233</a:t>
            </a:r>
            <a:r>
              <a:rPr lang="en-US" sz="2000" dirty="0"/>
              <a:t>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➢"/>
            </a:pPr>
            <a:r>
              <a:rPr lang="en-US" sz="2400" dirty="0"/>
              <a:t>Video presentation recording:</a:t>
            </a:r>
          </a:p>
          <a:p>
            <a:pPr marL="800100" lvl="1">
              <a:spcBef>
                <a:spcPts val="0"/>
              </a:spcBef>
              <a:buSzPts val="2400"/>
              <a:buFont typeface="Noto Sans Symbols"/>
              <a:buChar char="➢"/>
            </a:pP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https://youtu.be/V5j3-MihGRw</a:t>
            </a:r>
            <a:r>
              <a:rPr lang="en-US" sz="2000" dirty="0"/>
              <a:t>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➢"/>
            </a:pPr>
            <a:r>
              <a:rPr lang="en-US" sz="2400" dirty="0"/>
              <a:t>Video recording of Steam Community News Bot: </a:t>
            </a:r>
          </a:p>
          <a:p>
            <a:pPr marL="800100" lvl="1">
              <a:spcBef>
                <a:spcPts val="0"/>
              </a:spcBef>
              <a:buSzPts val="2400"/>
              <a:buFont typeface="Noto Sans Symbols"/>
              <a:buChar char="➢"/>
            </a:pPr>
            <a:r>
              <a:rPr lang="en-US" sz="2000" dirty="0">
                <a:hlinkClick r:id="rId6"/>
              </a:rPr>
              <a:t>https://youtu.be/5pPzivjMxVA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3427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632"/>
    </mc:Choice>
    <mc:Fallback>
      <p:transition spd="slow" advTm="6163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557850" y="4604800"/>
            <a:ext cx="8028300" cy="16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 b="1" dirty="0"/>
              <a:t>Discord Python API Tutorial</a:t>
            </a:r>
            <a:endParaRPr dirty="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/>
              <a:t>Michael Bowyer</a:t>
            </a:r>
            <a:endParaRPr sz="2400" dirty="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/>
              <a:t>ECE 528 Winter 2021</a:t>
            </a:r>
            <a:endParaRPr dirty="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50"/>
    </mc:Choice>
    <mc:Fallback xmlns="">
      <p:transition spd="slow" advTm="655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3810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i="1" dirty="0"/>
              <a:t>What is discord?</a:t>
            </a:r>
            <a:endParaRPr dirty="0"/>
          </a:p>
        </p:txBody>
      </p:sp>
      <p:sp>
        <p:nvSpPr>
          <p:cNvPr id="151" name="Google Shape;15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52" name="Google Shape;152;p18" descr="Image result for u of m dearborn college of engineer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614" y="5926368"/>
            <a:ext cx="1525588" cy="79510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381000" y="1020650"/>
            <a:ext cx="6030558" cy="46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➢"/>
            </a:pPr>
            <a:r>
              <a:rPr lang="en-US" sz="2400" dirty="0"/>
              <a:t>Organized messaging application with streaming, voice, video and text chat enabled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➢"/>
            </a:pPr>
            <a:r>
              <a:rPr lang="en-US" sz="2400" dirty="0"/>
              <a:t>Used for many bots!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➢"/>
            </a:pPr>
            <a:r>
              <a:rPr lang="en-US" sz="2400" dirty="0"/>
              <a:t>Example of desktop interface:</a:t>
            </a:r>
            <a:endParaRPr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54785E-FA29-4B7D-A0FA-F0663CF34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392" y="3104543"/>
            <a:ext cx="5667608" cy="318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3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32"/>
    </mc:Choice>
    <mc:Fallback xmlns="">
      <p:transition spd="slow" advTm="616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3810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i="1" dirty="0"/>
              <a:t>Discord Python API</a:t>
            </a:r>
            <a:endParaRPr dirty="0"/>
          </a:p>
        </p:txBody>
      </p:sp>
      <p:sp>
        <p:nvSpPr>
          <p:cNvPr id="151" name="Google Shape;15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52" name="Google Shape;152;p18" descr="Image result for u of m dearborn college of engineer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614" y="5926368"/>
            <a:ext cx="1525588" cy="79510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381000" y="1020650"/>
            <a:ext cx="8229600" cy="46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➢"/>
            </a:pPr>
            <a:r>
              <a:rPr lang="en-US" sz="2400" dirty="0">
                <a:hlinkClick r:id="rId4"/>
              </a:rPr>
              <a:t>https://discordpy.readthedocs.io/en/latest/api.html#</a:t>
            </a:r>
            <a:r>
              <a:rPr lang="en-US" sz="2400" dirty="0"/>
              <a:t>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➢"/>
            </a:pPr>
            <a:r>
              <a:rPr lang="en-US" sz="2400" dirty="0"/>
              <a:t>Main model for bot usage is through the “Client Model”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B93BC0-A83E-4BC3-88B9-B73F6CF38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50" y="2163650"/>
            <a:ext cx="7041776" cy="352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4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32"/>
    </mc:Choice>
    <mc:Fallback xmlns="">
      <p:transition spd="slow" advTm="6163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810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i="1" dirty="0"/>
              <a:t>Creating a bot and adding it to a server</a:t>
            </a:r>
            <a:endParaRPr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04" name="Google Shape;104;p15" descr="Image result for u of m dearborn college of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614" y="5926368"/>
            <a:ext cx="1525587" cy="79510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53;p18">
            <a:extLst>
              <a:ext uri="{FF2B5EF4-FFF2-40B4-BE49-F238E27FC236}">
                <a16:creationId xmlns:a16="http://schemas.microsoft.com/office/drawing/2014/main" id="{98BC2906-7068-4E2F-8E6F-D7DAA6DADF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0" y="1020650"/>
            <a:ext cx="8229600" cy="46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➢"/>
            </a:pPr>
            <a:r>
              <a:rPr lang="en-US" sz="2400" dirty="0"/>
              <a:t>Cr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eation of bot tutorials and documentation:</a:t>
            </a:r>
          </a:p>
          <a:p>
            <a:pPr marL="800100" lvl="1">
              <a:spcBef>
                <a:spcPts val="0"/>
              </a:spcBef>
              <a:buSzPts val="2400"/>
              <a:buFont typeface="Noto Sans Symbols"/>
              <a:buChar char="➢"/>
            </a:pPr>
            <a:r>
              <a:rPr lang="en-US" sz="2000" i="0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Getting Started with Making and Hosting Discord Bots with JavaScript and Python</a:t>
            </a:r>
            <a:endParaRPr lang="en-US" sz="200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>
              <a:spcBef>
                <a:spcPts val="0"/>
              </a:spcBef>
              <a:buSzPts val="2400"/>
              <a:buFont typeface="Noto Sans Symbols"/>
              <a:buChar char="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Discord creating a bot account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388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25"/>
    </mc:Choice>
    <mc:Fallback xmlns="">
      <p:transition spd="slow" advTm="2592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810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i="1" dirty="0"/>
              <a:t>Discord Client Python Tutorial</a:t>
            </a:r>
            <a:endParaRPr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04" name="Google Shape;104;p15" descr="Image result for u of m dearborn college of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614" y="5926368"/>
            <a:ext cx="1525587" cy="79510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53;p18">
            <a:extLst>
              <a:ext uri="{FF2B5EF4-FFF2-40B4-BE49-F238E27FC236}">
                <a16:creationId xmlns:a16="http://schemas.microsoft.com/office/drawing/2014/main" id="{98BC2906-7068-4E2F-8E6F-D7DAA6DADF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0" y="1020650"/>
            <a:ext cx="8229600" cy="46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https://github.com/mikebowyer/ECE528_Assignments/tree/main/Assignment%233/DiscordAPITutorial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272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25"/>
    </mc:Choice>
    <mc:Fallback xmlns="">
      <p:transition spd="slow" advTm="2592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810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i="1" dirty="0"/>
              <a:t>Discord API Application</a:t>
            </a:r>
            <a:endParaRPr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04" name="Google Shape;104;p15" descr="Image result for u of m dearborn college of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614" y="5926368"/>
            <a:ext cx="1525587" cy="79510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53;p18">
            <a:extLst>
              <a:ext uri="{FF2B5EF4-FFF2-40B4-BE49-F238E27FC236}">
                <a16:creationId xmlns:a16="http://schemas.microsoft.com/office/drawing/2014/main" id="{98BC2906-7068-4E2F-8E6F-D7DAA6DADF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0" y="1020650"/>
            <a:ext cx="8229600" cy="46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Steam Community News Bot</a:t>
            </a:r>
          </a:p>
          <a:p>
            <a:pPr marL="800100" lvl="1">
              <a:spcBef>
                <a:spcPts val="0"/>
              </a:spcBef>
              <a:buSzPts val="2400"/>
              <a:buFont typeface="Noto Sans Symbols"/>
              <a:buChar char="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https://github.com/mikebowyer/ECE528_Assignments/tree/main/Assignment%233/steamCommunityNewsBot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29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25"/>
    </mc:Choice>
    <mc:Fallback xmlns="">
      <p:transition spd="slow" advTm="2592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5.9|6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5.9|6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5.9|6.2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218</Words>
  <Application>Microsoft Office PowerPoint</Application>
  <PresentationFormat>On-screen Show (4:3)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Times New Roman</vt:lpstr>
      <vt:lpstr>Noto Sans Symbols</vt:lpstr>
      <vt:lpstr>Calibri</vt:lpstr>
      <vt:lpstr>Arial</vt:lpstr>
      <vt:lpstr>Office Theme</vt:lpstr>
      <vt:lpstr>Content for submission</vt:lpstr>
      <vt:lpstr>PowerPoint Presentation</vt:lpstr>
      <vt:lpstr>What is discord?</vt:lpstr>
      <vt:lpstr>Discord Python API</vt:lpstr>
      <vt:lpstr>Creating a bot and adding it to a server</vt:lpstr>
      <vt:lpstr>Discord Client Python Tutorial</vt:lpstr>
      <vt:lpstr>Discord API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Bowyer</dc:creator>
  <cp:lastModifiedBy>Bowyer, Michael</cp:lastModifiedBy>
  <cp:revision>73</cp:revision>
  <dcterms:modified xsi:type="dcterms:W3CDTF">2021-03-01T01:09:40Z</dcterms:modified>
</cp:coreProperties>
</file>