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d81dad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d81dad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d81dad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d81dad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d81dad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d81dad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d81dad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d81dad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d81dad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d81dad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d81dad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d81dad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d81dad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d81dad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d81dad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d81dad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d81dad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d81dad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d81dad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d81dad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d81dad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d81dad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ottentomatoes.com/tv/game-of-thro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Thrones Analysis by Critic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Brady and Austin Westfall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2105400"/>
            <a:ext cx="85206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all the data through the network, there was a clear average rating between .45 and .55 for all seasons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contradicts the given scores by the critics we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Its possible the network picked out words that do not represent a bad score and assigned in anyway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79" y="7475"/>
            <a:ext cx="6523125" cy="19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61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scores we </a:t>
            </a:r>
            <a:r>
              <a:rPr lang="en"/>
              <a:t>received</a:t>
            </a:r>
            <a:r>
              <a:rPr lang="en"/>
              <a:t> showed that the base network we built was not that accurate despite the accuracy score relatively good.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or less training/Number of Dense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different parameters for training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Activation/Loss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200" y="97525"/>
            <a:ext cx="2301350" cy="48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 Reviews came from the top critics is each season review section: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https://www.rottentomatoes.com/tv/game-of-thrones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Examples used from our textbook: Deep Learning with Python by Francois Chollet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Create a binary classifier to assign ratings to each season of Game of Thrones based on critic 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 Ratings are based on “Top Critic” reviews on Rotten Tomatoes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Code Works: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was prepared into a vectorized array and fed into a trained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network was trained using IMDB training data and run for 4 epochs, using a batch size of 512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Chosen reviews were the run through as test data and the output built our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Trained on IMDB Movie review database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Reviews were split into 50% positive and 50% negative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50,000 top reviews (Positive/Negative)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Only Used the top 10,000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Book: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from 3.4 in the Textbook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Basics on how to prepare the data to be entered into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data is encoded into an vector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Data: 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0"/>
            <a:ext cx="709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 Reviews: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format of the reviews used in the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pulled the full reviews of mainly people marked “top critic”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63" y="2628900"/>
            <a:ext cx="69818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25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Training and validation accuracy using our network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025" y="0"/>
            <a:ext cx="6212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29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Results for the review after run through the network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807713"/>
            <a:ext cx="5871975" cy="352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