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79" r:id="rId3"/>
    <p:sldId id="257" r:id="rId4"/>
    <p:sldId id="258" r:id="rId5"/>
    <p:sldId id="259" r:id="rId6"/>
    <p:sldId id="261" r:id="rId7"/>
    <p:sldId id="268" r:id="rId8"/>
    <p:sldId id="269" r:id="rId9"/>
    <p:sldId id="270" r:id="rId10"/>
    <p:sldId id="262" r:id="rId11"/>
    <p:sldId id="263" r:id="rId12"/>
    <p:sldId id="264" r:id="rId13"/>
    <p:sldId id="265" r:id="rId14"/>
    <p:sldId id="266" r:id="rId15"/>
    <p:sldId id="271" r:id="rId16"/>
    <p:sldId id="267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81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963F71-53E6-4009-B9BC-A7A75D47F8DE}" v="2081" dt="2019-07-17T18:52:32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/>
    <p:restoredTop sz="86443"/>
  </p:normalViewPr>
  <p:slideViewPr>
    <p:cSldViewPr snapToGrid="0">
      <p:cViewPr varScale="1">
        <p:scale>
          <a:sx n="82" d="100"/>
          <a:sy n="82" d="100"/>
        </p:scale>
        <p:origin x="192" y="344"/>
      </p:cViewPr>
      <p:guideLst/>
    </p:cSldViewPr>
  </p:slideViewPr>
  <p:outlineViewPr>
    <p:cViewPr>
      <p:scale>
        <a:sx n="33" d="100"/>
        <a:sy n="33" d="100"/>
      </p:scale>
      <p:origin x="0" y="-433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Branstein" userId="7aabac9b-0025-4118-8247-e77232fc509d" providerId="ADAL" clId="{66963F71-53E6-4009-B9BC-A7A75D47F8DE}"/>
    <pc:docChg chg="addSld delSld modSld">
      <pc:chgData name="Mike Branstein" userId="7aabac9b-0025-4118-8247-e77232fc509d" providerId="ADAL" clId="{66963F71-53E6-4009-B9BC-A7A75D47F8DE}" dt="2019-07-17T18:52:32.720" v="2053" actId="6549"/>
      <pc:docMkLst>
        <pc:docMk/>
      </pc:docMkLst>
      <pc:sldChg chg="modSp">
        <pc:chgData name="Mike Branstein" userId="7aabac9b-0025-4118-8247-e77232fc509d" providerId="ADAL" clId="{66963F71-53E6-4009-B9BC-A7A75D47F8DE}" dt="2019-07-17T18:23:35.062" v="28" actId="20577"/>
        <pc:sldMkLst>
          <pc:docMk/>
          <pc:sldMk cId="109857222" sldId="256"/>
        </pc:sldMkLst>
        <pc:spChg chg="mod">
          <ac:chgData name="Mike Branstein" userId="7aabac9b-0025-4118-8247-e77232fc509d" providerId="ADAL" clId="{66963F71-53E6-4009-B9BC-A7A75D47F8DE}" dt="2019-07-17T18:23:35.062" v="28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add">
        <pc:chgData name="Mike Branstein" userId="7aabac9b-0025-4118-8247-e77232fc509d" providerId="ADAL" clId="{66963F71-53E6-4009-B9BC-A7A75D47F8DE}" dt="2019-07-17T18:26:34.762" v="378" actId="20577"/>
        <pc:sldMkLst>
          <pc:docMk/>
          <pc:sldMk cId="3417456260" sldId="257"/>
        </pc:sldMkLst>
        <pc:spChg chg="mod">
          <ac:chgData name="Mike Branstein" userId="7aabac9b-0025-4118-8247-e77232fc509d" providerId="ADAL" clId="{66963F71-53E6-4009-B9BC-A7A75D47F8DE}" dt="2019-07-17T18:23:48.682" v="50" actId="20577"/>
          <ac:spMkLst>
            <pc:docMk/>
            <pc:sldMk cId="3417456260" sldId="257"/>
            <ac:spMk id="2" creationId="{5770DB0D-6C5C-4088-AB93-EBCD3FCAE554}"/>
          </ac:spMkLst>
        </pc:spChg>
        <pc:spChg chg="mod">
          <ac:chgData name="Mike Branstein" userId="7aabac9b-0025-4118-8247-e77232fc509d" providerId="ADAL" clId="{66963F71-53E6-4009-B9BC-A7A75D47F8DE}" dt="2019-07-17T18:26:34.762" v="378" actId="20577"/>
          <ac:spMkLst>
            <pc:docMk/>
            <pc:sldMk cId="3417456260" sldId="257"/>
            <ac:spMk id="3" creationId="{28C7E75D-4E20-473B-BEC9-9BDE402A95B4}"/>
          </ac:spMkLst>
        </pc:spChg>
      </pc:sldChg>
      <pc:sldChg chg="modSp add">
        <pc:chgData name="Mike Branstein" userId="7aabac9b-0025-4118-8247-e77232fc509d" providerId="ADAL" clId="{66963F71-53E6-4009-B9BC-A7A75D47F8DE}" dt="2019-07-17T18:27:05.924" v="421" actId="20577"/>
        <pc:sldMkLst>
          <pc:docMk/>
          <pc:sldMk cId="1474235594" sldId="258"/>
        </pc:sldMkLst>
        <pc:spChg chg="mod">
          <ac:chgData name="Mike Branstein" userId="7aabac9b-0025-4118-8247-e77232fc509d" providerId="ADAL" clId="{66963F71-53E6-4009-B9BC-A7A75D47F8DE}" dt="2019-07-17T18:26:53.271" v="399" actId="20577"/>
          <ac:spMkLst>
            <pc:docMk/>
            <pc:sldMk cId="1474235594" sldId="258"/>
            <ac:spMk id="2" creationId="{DDADB067-E0F5-4DCE-ABC8-505FD589DC9D}"/>
          </ac:spMkLst>
        </pc:spChg>
        <pc:spChg chg="mod">
          <ac:chgData name="Mike Branstein" userId="7aabac9b-0025-4118-8247-e77232fc509d" providerId="ADAL" clId="{66963F71-53E6-4009-B9BC-A7A75D47F8DE}" dt="2019-07-17T18:27:05.924" v="421" actId="20577"/>
          <ac:spMkLst>
            <pc:docMk/>
            <pc:sldMk cId="1474235594" sldId="258"/>
            <ac:spMk id="3" creationId="{1B83E275-DDC3-4F8F-8F83-75FCDDD4F4F5}"/>
          </ac:spMkLst>
        </pc:spChg>
      </pc:sldChg>
      <pc:sldChg chg="modSp add del">
        <pc:chgData name="Mike Branstein" userId="7aabac9b-0025-4118-8247-e77232fc509d" providerId="ADAL" clId="{66963F71-53E6-4009-B9BC-A7A75D47F8DE}" dt="2019-07-17T18:23:50.389" v="52" actId="2696"/>
        <pc:sldMkLst>
          <pc:docMk/>
          <pc:sldMk cId="1615831916" sldId="258"/>
        </pc:sldMkLst>
        <pc:spChg chg="mod">
          <ac:chgData name="Mike Branstein" userId="7aabac9b-0025-4118-8247-e77232fc509d" providerId="ADAL" clId="{66963F71-53E6-4009-B9BC-A7A75D47F8DE}" dt="2019-07-17T18:23:50.250" v="51"/>
          <ac:spMkLst>
            <pc:docMk/>
            <pc:sldMk cId="1615831916" sldId="258"/>
            <ac:spMk id="2" creationId="{0436DE41-F907-442F-BE73-95C2E77C4DDF}"/>
          </ac:spMkLst>
        </pc:spChg>
      </pc:sldChg>
      <pc:sldChg chg="modSp add">
        <pc:chgData name="Mike Branstein" userId="7aabac9b-0025-4118-8247-e77232fc509d" providerId="ADAL" clId="{66963F71-53E6-4009-B9BC-A7A75D47F8DE}" dt="2019-07-17T18:30:54.237" v="766" actId="20577"/>
        <pc:sldMkLst>
          <pc:docMk/>
          <pc:sldMk cId="4207169968" sldId="259"/>
        </pc:sldMkLst>
        <pc:spChg chg="mod">
          <ac:chgData name="Mike Branstein" userId="7aabac9b-0025-4118-8247-e77232fc509d" providerId="ADAL" clId="{66963F71-53E6-4009-B9BC-A7A75D47F8DE}" dt="2019-07-17T18:29:59.023" v="659" actId="20577"/>
          <ac:spMkLst>
            <pc:docMk/>
            <pc:sldMk cId="4207169968" sldId="259"/>
            <ac:spMk id="2" creationId="{E2C48371-CB6A-4875-AAF1-EA92E3E1711B}"/>
          </ac:spMkLst>
        </pc:spChg>
        <pc:spChg chg="mod">
          <ac:chgData name="Mike Branstein" userId="7aabac9b-0025-4118-8247-e77232fc509d" providerId="ADAL" clId="{66963F71-53E6-4009-B9BC-A7A75D47F8DE}" dt="2019-07-17T18:30:54.237" v="766" actId="20577"/>
          <ac:spMkLst>
            <pc:docMk/>
            <pc:sldMk cId="4207169968" sldId="259"/>
            <ac:spMk id="3" creationId="{61C127CA-FE99-4777-AB55-3B94528457FF}"/>
          </ac:spMkLst>
        </pc:spChg>
      </pc:sldChg>
      <pc:sldChg chg="modSp add">
        <pc:chgData name="Mike Branstein" userId="7aabac9b-0025-4118-8247-e77232fc509d" providerId="ADAL" clId="{66963F71-53E6-4009-B9BC-A7A75D47F8DE}" dt="2019-07-17T18:36:41.872" v="1151"/>
        <pc:sldMkLst>
          <pc:docMk/>
          <pc:sldMk cId="932416136" sldId="260"/>
        </pc:sldMkLst>
        <pc:spChg chg="mod">
          <ac:chgData name="Mike Branstein" userId="7aabac9b-0025-4118-8247-e77232fc509d" providerId="ADAL" clId="{66963F71-53E6-4009-B9BC-A7A75D47F8DE}" dt="2019-07-17T18:36:41.872" v="1151"/>
          <ac:spMkLst>
            <pc:docMk/>
            <pc:sldMk cId="932416136" sldId="260"/>
            <ac:spMk id="2" creationId="{F7048BC8-C974-4F04-9927-8D7E769B0E94}"/>
          </ac:spMkLst>
        </pc:spChg>
        <pc:spChg chg="mod">
          <ac:chgData name="Mike Branstein" userId="7aabac9b-0025-4118-8247-e77232fc509d" providerId="ADAL" clId="{66963F71-53E6-4009-B9BC-A7A75D47F8DE}" dt="2019-07-17T18:36:27.929" v="1149" actId="20577"/>
          <ac:spMkLst>
            <pc:docMk/>
            <pc:sldMk cId="932416136" sldId="260"/>
            <ac:spMk id="3" creationId="{5E363118-9333-4B84-AC0F-D3D4A7FF7170}"/>
          </ac:spMkLst>
        </pc:spChg>
      </pc:sldChg>
      <pc:sldChg chg="modSp add del">
        <pc:chgData name="Mike Branstein" userId="7aabac9b-0025-4118-8247-e77232fc509d" providerId="ADAL" clId="{66963F71-53E6-4009-B9BC-A7A75D47F8DE}" dt="2019-07-17T18:27:01.176" v="402" actId="2696"/>
        <pc:sldMkLst>
          <pc:docMk/>
          <pc:sldMk cId="3258011478" sldId="260"/>
        </pc:sldMkLst>
        <pc:spChg chg="mod">
          <ac:chgData name="Mike Branstein" userId="7aabac9b-0025-4118-8247-e77232fc509d" providerId="ADAL" clId="{66963F71-53E6-4009-B9BC-A7A75D47F8DE}" dt="2019-07-17T18:27:00.982" v="401"/>
          <ac:spMkLst>
            <pc:docMk/>
            <pc:sldMk cId="3258011478" sldId="260"/>
            <ac:spMk id="2" creationId="{6E99EC29-BF53-4946-9AE4-947F75CDE1AE}"/>
          </ac:spMkLst>
        </pc:spChg>
      </pc:sldChg>
      <pc:sldChg chg="modSp add del">
        <pc:chgData name="Mike Branstein" userId="7aabac9b-0025-4118-8247-e77232fc509d" providerId="ADAL" clId="{66963F71-53E6-4009-B9BC-A7A75D47F8DE}" dt="2019-07-17T18:27:59.866" v="459" actId="2696"/>
        <pc:sldMkLst>
          <pc:docMk/>
          <pc:sldMk cId="3992688526" sldId="260"/>
        </pc:sldMkLst>
        <pc:spChg chg="mod">
          <ac:chgData name="Mike Branstein" userId="7aabac9b-0025-4118-8247-e77232fc509d" providerId="ADAL" clId="{66963F71-53E6-4009-B9BC-A7A75D47F8DE}" dt="2019-07-17T18:27:59.708" v="458"/>
          <ac:spMkLst>
            <pc:docMk/>
            <pc:sldMk cId="3992688526" sldId="260"/>
            <ac:spMk id="2" creationId="{EBD3492C-56ED-4F89-9E9F-23D1A96E8039}"/>
          </ac:spMkLst>
        </pc:spChg>
      </pc:sldChg>
      <pc:sldChg chg="modSp add del">
        <pc:chgData name="Mike Branstein" userId="7aabac9b-0025-4118-8247-e77232fc509d" providerId="ADAL" clId="{66963F71-53E6-4009-B9BC-A7A75D47F8DE}" dt="2019-07-17T18:32:48.091" v="846" actId="2696"/>
        <pc:sldMkLst>
          <pc:docMk/>
          <pc:sldMk cId="1730769150" sldId="261"/>
        </pc:sldMkLst>
        <pc:spChg chg="mod">
          <ac:chgData name="Mike Branstein" userId="7aabac9b-0025-4118-8247-e77232fc509d" providerId="ADAL" clId="{66963F71-53E6-4009-B9BC-A7A75D47F8DE}" dt="2019-07-17T18:32:47.746" v="845"/>
          <ac:spMkLst>
            <pc:docMk/>
            <pc:sldMk cId="1730769150" sldId="261"/>
            <ac:spMk id="2" creationId="{0EF62C67-A325-4551-B50C-E8F5A5E9853C}"/>
          </ac:spMkLst>
        </pc:spChg>
      </pc:sldChg>
      <pc:sldChg chg="modSp add del">
        <pc:chgData name="Mike Branstein" userId="7aabac9b-0025-4118-8247-e77232fc509d" providerId="ADAL" clId="{66963F71-53E6-4009-B9BC-A7A75D47F8DE}" dt="2019-07-17T18:33:56.005" v="988" actId="2696"/>
        <pc:sldMkLst>
          <pc:docMk/>
          <pc:sldMk cId="3157285745" sldId="261"/>
        </pc:sldMkLst>
        <pc:spChg chg="mod">
          <ac:chgData name="Mike Branstein" userId="7aabac9b-0025-4118-8247-e77232fc509d" providerId="ADAL" clId="{66963F71-53E6-4009-B9BC-A7A75D47F8DE}" dt="2019-07-17T18:33:55.136" v="987"/>
          <ac:spMkLst>
            <pc:docMk/>
            <pc:sldMk cId="3157285745" sldId="261"/>
            <ac:spMk id="2" creationId="{3F40828E-7594-4EEC-97FE-AB4014767DCC}"/>
          </ac:spMkLst>
        </pc:spChg>
      </pc:sldChg>
      <pc:sldChg chg="modSp add">
        <pc:chgData name="Mike Branstein" userId="7aabac9b-0025-4118-8247-e77232fc509d" providerId="ADAL" clId="{66963F71-53E6-4009-B9BC-A7A75D47F8DE}" dt="2019-07-17T18:39:21.053" v="1333" actId="20577"/>
        <pc:sldMkLst>
          <pc:docMk/>
          <pc:sldMk cId="3402702681" sldId="261"/>
        </pc:sldMkLst>
        <pc:spChg chg="mod">
          <ac:chgData name="Mike Branstein" userId="7aabac9b-0025-4118-8247-e77232fc509d" providerId="ADAL" clId="{66963F71-53E6-4009-B9BC-A7A75D47F8DE}" dt="2019-07-17T18:37:05.790" v="1196" actId="20577"/>
          <ac:spMkLst>
            <pc:docMk/>
            <pc:sldMk cId="3402702681" sldId="261"/>
            <ac:spMk id="2" creationId="{4DEAB43F-B9C4-4A53-9F64-9B9C63C62D86}"/>
          </ac:spMkLst>
        </pc:spChg>
        <pc:spChg chg="mod">
          <ac:chgData name="Mike Branstein" userId="7aabac9b-0025-4118-8247-e77232fc509d" providerId="ADAL" clId="{66963F71-53E6-4009-B9BC-A7A75D47F8DE}" dt="2019-07-17T18:39:21.053" v="1333" actId="20577"/>
          <ac:spMkLst>
            <pc:docMk/>
            <pc:sldMk cId="3402702681" sldId="261"/>
            <ac:spMk id="3" creationId="{ABB6153C-AED8-4BCC-906A-702934B805A8}"/>
          </ac:spMkLst>
        </pc:spChg>
      </pc:sldChg>
      <pc:sldChg chg="modSp add">
        <pc:chgData name="Mike Branstein" userId="7aabac9b-0025-4118-8247-e77232fc509d" providerId="ADAL" clId="{66963F71-53E6-4009-B9BC-A7A75D47F8DE}" dt="2019-07-17T18:52:32.720" v="2053" actId="6549"/>
        <pc:sldMkLst>
          <pc:docMk/>
          <pc:sldMk cId="2846823166" sldId="262"/>
        </pc:sldMkLst>
        <pc:spChg chg="mod">
          <ac:chgData name="Mike Branstein" userId="7aabac9b-0025-4118-8247-e77232fc509d" providerId="ADAL" clId="{66963F71-53E6-4009-B9BC-A7A75D47F8DE}" dt="2019-07-17T18:42:17.328" v="1345" actId="20577"/>
          <ac:spMkLst>
            <pc:docMk/>
            <pc:sldMk cId="2846823166" sldId="262"/>
            <ac:spMk id="2" creationId="{1516B966-7D41-4DC4-98FE-AE745764DC89}"/>
          </ac:spMkLst>
        </pc:spChg>
        <pc:spChg chg="mod">
          <ac:chgData name="Mike Branstein" userId="7aabac9b-0025-4118-8247-e77232fc509d" providerId="ADAL" clId="{66963F71-53E6-4009-B9BC-A7A75D47F8DE}" dt="2019-07-17T18:52:32.720" v="2053" actId="6549"/>
          <ac:spMkLst>
            <pc:docMk/>
            <pc:sldMk cId="2846823166" sldId="262"/>
            <ac:spMk id="3" creationId="{5043A1E7-BB9F-45B3-8E3E-D857694C254E}"/>
          </ac:spMkLst>
        </pc:spChg>
      </pc:sldChg>
      <pc:sldChg chg="modSp add del">
        <pc:chgData name="Mike Branstein" userId="7aabac9b-0025-4118-8247-e77232fc509d" providerId="ADAL" clId="{66963F71-53E6-4009-B9BC-A7A75D47F8DE}" dt="2019-07-17T18:37:07.612" v="1198" actId="2696"/>
        <pc:sldMkLst>
          <pc:docMk/>
          <pc:sldMk cId="994131854" sldId="263"/>
        </pc:sldMkLst>
        <pc:spChg chg="mod">
          <ac:chgData name="Mike Branstein" userId="7aabac9b-0025-4118-8247-e77232fc509d" providerId="ADAL" clId="{66963F71-53E6-4009-B9BC-A7A75D47F8DE}" dt="2019-07-17T18:37:07.450" v="1197"/>
          <ac:spMkLst>
            <pc:docMk/>
            <pc:sldMk cId="994131854" sldId="263"/>
            <ac:spMk id="2" creationId="{EDDC7A5F-7E1A-4312-92B4-8AF85CA92AA4}"/>
          </ac:spMkLst>
        </pc:spChg>
      </pc:sldChg>
      <pc:sldChg chg="modSp add del">
        <pc:chgData name="Mike Branstein" userId="7aabac9b-0025-4118-8247-e77232fc509d" providerId="ADAL" clId="{66963F71-53E6-4009-B9BC-A7A75D47F8DE}" dt="2019-07-17T18:42:32.206" v="1347" actId="2696"/>
        <pc:sldMkLst>
          <pc:docMk/>
          <pc:sldMk cId="1733978703" sldId="263"/>
        </pc:sldMkLst>
        <pc:spChg chg="mod">
          <ac:chgData name="Mike Branstein" userId="7aabac9b-0025-4118-8247-e77232fc509d" providerId="ADAL" clId="{66963F71-53E6-4009-B9BC-A7A75D47F8DE}" dt="2019-07-17T18:42:31.205" v="1346"/>
          <ac:spMkLst>
            <pc:docMk/>
            <pc:sldMk cId="1733978703" sldId="263"/>
            <ac:spMk id="2" creationId="{4D1B7E5A-9847-46A2-90BE-70C0B4C19EB9}"/>
          </ac:spMkLst>
        </pc:spChg>
      </pc:sldChg>
      <pc:sldChg chg="modSp add">
        <pc:chgData name="Mike Branstein" userId="7aabac9b-0025-4118-8247-e77232fc509d" providerId="ADAL" clId="{66963F71-53E6-4009-B9BC-A7A75D47F8DE}" dt="2019-07-17T18:49:32.588" v="1720" actId="5793"/>
        <pc:sldMkLst>
          <pc:docMk/>
          <pc:sldMk cId="3979907127" sldId="263"/>
        </pc:sldMkLst>
        <pc:spChg chg="mod">
          <ac:chgData name="Mike Branstein" userId="7aabac9b-0025-4118-8247-e77232fc509d" providerId="ADAL" clId="{66963F71-53E6-4009-B9BC-A7A75D47F8DE}" dt="2019-07-17T18:49:29.066" v="1716" actId="20577"/>
          <ac:spMkLst>
            <pc:docMk/>
            <pc:sldMk cId="3979907127" sldId="263"/>
            <ac:spMk id="2" creationId="{98B6A920-9A3E-41EE-92B9-0AA9A1607E30}"/>
          </ac:spMkLst>
        </pc:spChg>
        <pc:spChg chg="mod">
          <ac:chgData name="Mike Branstein" userId="7aabac9b-0025-4118-8247-e77232fc509d" providerId="ADAL" clId="{66963F71-53E6-4009-B9BC-A7A75D47F8DE}" dt="2019-07-17T18:49:32.588" v="1720" actId="5793"/>
          <ac:spMkLst>
            <pc:docMk/>
            <pc:sldMk cId="3979907127" sldId="263"/>
            <ac:spMk id="3" creationId="{95086C27-3C16-43AB-9278-D5832ADEC186}"/>
          </ac:spMkLst>
        </pc:spChg>
      </pc:sldChg>
      <pc:sldChg chg="modSp add del">
        <pc:chgData name="Mike Branstein" userId="7aabac9b-0025-4118-8247-e77232fc509d" providerId="ADAL" clId="{66963F71-53E6-4009-B9BC-A7A75D47F8DE}" dt="2019-07-17T18:49:30.510" v="1718" actId="2696"/>
        <pc:sldMkLst>
          <pc:docMk/>
          <pc:sldMk cId="3315431118" sldId="264"/>
        </pc:sldMkLst>
        <pc:spChg chg="mod">
          <ac:chgData name="Mike Branstein" userId="7aabac9b-0025-4118-8247-e77232fc509d" providerId="ADAL" clId="{66963F71-53E6-4009-B9BC-A7A75D47F8DE}" dt="2019-07-17T18:49:30.011" v="1717"/>
          <ac:spMkLst>
            <pc:docMk/>
            <pc:sldMk cId="3315431118" sldId="264"/>
            <ac:spMk id="2" creationId="{93AA662B-AEB8-4F77-B0D8-677B1501F8EA}"/>
          </ac:spMkLst>
        </pc:spChg>
      </pc:sldChg>
      <pc:sldChg chg="modSp add">
        <pc:chgData name="Mike Branstein" userId="7aabac9b-0025-4118-8247-e77232fc509d" providerId="ADAL" clId="{66963F71-53E6-4009-B9BC-A7A75D47F8DE}" dt="2019-07-17T18:51:34.831" v="1985" actId="20577"/>
        <pc:sldMkLst>
          <pc:docMk/>
          <pc:sldMk cId="3666014127" sldId="264"/>
        </pc:sldMkLst>
        <pc:spChg chg="mod">
          <ac:chgData name="Mike Branstein" userId="7aabac9b-0025-4118-8247-e77232fc509d" providerId="ADAL" clId="{66963F71-53E6-4009-B9BC-A7A75D47F8DE}" dt="2019-07-17T18:49:47.979" v="1751" actId="20577"/>
          <ac:spMkLst>
            <pc:docMk/>
            <pc:sldMk cId="3666014127" sldId="264"/>
            <ac:spMk id="2" creationId="{FC904497-BA97-473C-B6C0-60D7FB4AEC63}"/>
          </ac:spMkLst>
        </pc:spChg>
        <pc:spChg chg="mod">
          <ac:chgData name="Mike Branstein" userId="7aabac9b-0025-4118-8247-e77232fc509d" providerId="ADAL" clId="{66963F71-53E6-4009-B9BC-A7A75D47F8DE}" dt="2019-07-17T18:51:34.831" v="1985" actId="20577"/>
          <ac:spMkLst>
            <pc:docMk/>
            <pc:sldMk cId="3666014127" sldId="264"/>
            <ac:spMk id="3" creationId="{A0D2F809-4144-4161-827F-9A1127CFA273}"/>
          </ac:spMkLst>
        </pc:spChg>
      </pc:sldChg>
      <pc:sldChg chg="modSp add del">
        <pc:chgData name="Mike Branstein" userId="7aabac9b-0025-4118-8247-e77232fc509d" providerId="ADAL" clId="{66963F71-53E6-4009-B9BC-A7A75D47F8DE}" dt="2019-07-17T18:49:49.158" v="1753" actId="2696"/>
        <pc:sldMkLst>
          <pc:docMk/>
          <pc:sldMk cId="1818184613" sldId="265"/>
        </pc:sldMkLst>
        <pc:spChg chg="mod">
          <ac:chgData name="Mike Branstein" userId="7aabac9b-0025-4118-8247-e77232fc509d" providerId="ADAL" clId="{66963F71-53E6-4009-B9BC-A7A75D47F8DE}" dt="2019-07-17T18:49:48.791" v="1752"/>
          <ac:spMkLst>
            <pc:docMk/>
            <pc:sldMk cId="1818184613" sldId="265"/>
            <ac:spMk id="2" creationId="{02C35275-C73B-44E8-AA42-66B296D3C46B}"/>
          </ac:spMkLst>
        </pc:spChg>
      </pc:sldChg>
    </pc:docChg>
  </pc:docChgLst>
</pc:chgInfo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82.svg"/><Relationship Id="rId1" Type="http://schemas.openxmlformats.org/officeDocument/2006/relationships/image" Target="../media/image81.png"/><Relationship Id="rId4" Type="http://schemas.openxmlformats.org/officeDocument/2006/relationships/image" Target="../media/image66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svg"/><Relationship Id="rId1" Type="http://schemas.openxmlformats.org/officeDocument/2006/relationships/image" Target="../media/image84.png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image" Target="../media/image8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66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78.svg"/><Relationship Id="rId5" Type="http://schemas.openxmlformats.org/officeDocument/2006/relationships/image" Target="../media/image77.png"/><Relationship Id="rId4" Type="http://schemas.openxmlformats.org/officeDocument/2006/relationships/image" Target="../media/image76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82.svg"/><Relationship Id="rId1" Type="http://schemas.openxmlformats.org/officeDocument/2006/relationships/image" Target="../media/image83.png"/><Relationship Id="rId4" Type="http://schemas.openxmlformats.org/officeDocument/2006/relationships/image" Target="../media/image66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5.svg"/><Relationship Id="rId1" Type="http://schemas.openxmlformats.org/officeDocument/2006/relationships/image" Target="../media/image90.png"/><Relationship Id="rId6" Type="http://schemas.openxmlformats.org/officeDocument/2006/relationships/image" Target="../media/image89.svg"/><Relationship Id="rId5" Type="http://schemas.openxmlformats.org/officeDocument/2006/relationships/image" Target="../media/image92.png"/><Relationship Id="rId4" Type="http://schemas.openxmlformats.org/officeDocument/2006/relationships/image" Target="../media/image8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svg"/><Relationship Id="rId1" Type="http://schemas.openxmlformats.org/officeDocument/2006/relationships/image" Target="../media/image9.png"/><Relationship Id="rId6" Type="http://schemas.openxmlformats.org/officeDocument/2006/relationships/image" Target="../media/image8.svg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4.svg"/><Relationship Id="rId1" Type="http://schemas.openxmlformats.org/officeDocument/2006/relationships/image" Target="../media/image21.png"/><Relationship Id="rId6" Type="http://schemas.openxmlformats.org/officeDocument/2006/relationships/image" Target="../media/image18.svg"/><Relationship Id="rId5" Type="http://schemas.openxmlformats.org/officeDocument/2006/relationships/image" Target="../media/image23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26.svg"/><Relationship Id="rId1" Type="http://schemas.openxmlformats.org/officeDocument/2006/relationships/image" Target="../media/image35.png"/><Relationship Id="rId6" Type="http://schemas.openxmlformats.org/officeDocument/2006/relationships/image" Target="../media/image30.svg"/><Relationship Id="rId5" Type="http://schemas.openxmlformats.org/officeDocument/2006/relationships/image" Target="../media/image37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9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51.png"/><Relationship Id="rId7" Type="http://schemas.openxmlformats.org/officeDocument/2006/relationships/image" Target="../media/image53.png"/><Relationship Id="rId2" Type="http://schemas.openxmlformats.org/officeDocument/2006/relationships/image" Target="../media/image43.svg"/><Relationship Id="rId1" Type="http://schemas.openxmlformats.org/officeDocument/2006/relationships/image" Target="../media/image50.png"/><Relationship Id="rId6" Type="http://schemas.openxmlformats.org/officeDocument/2006/relationships/image" Target="../media/image47.svg"/><Relationship Id="rId5" Type="http://schemas.openxmlformats.org/officeDocument/2006/relationships/image" Target="../media/image52.png"/><Relationship Id="rId4" Type="http://schemas.openxmlformats.org/officeDocument/2006/relationships/image" Target="../media/image4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5.svg"/><Relationship Id="rId1" Type="http://schemas.openxmlformats.org/officeDocument/2006/relationships/image" Target="../media/image60.png"/><Relationship Id="rId6" Type="http://schemas.openxmlformats.org/officeDocument/2006/relationships/image" Target="../media/image59.svg"/><Relationship Id="rId5" Type="http://schemas.openxmlformats.org/officeDocument/2006/relationships/image" Target="../media/image62.png"/><Relationship Id="rId4" Type="http://schemas.openxmlformats.org/officeDocument/2006/relationships/image" Target="../media/image57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3" Type="http://schemas.openxmlformats.org/officeDocument/2006/relationships/image" Target="../media/image72.png"/><Relationship Id="rId7" Type="http://schemas.openxmlformats.org/officeDocument/2006/relationships/image" Target="../media/image74.png"/><Relationship Id="rId2" Type="http://schemas.openxmlformats.org/officeDocument/2006/relationships/image" Target="../media/image64.svg"/><Relationship Id="rId1" Type="http://schemas.openxmlformats.org/officeDocument/2006/relationships/image" Target="../media/image71.png"/><Relationship Id="rId6" Type="http://schemas.openxmlformats.org/officeDocument/2006/relationships/image" Target="../media/image68.svg"/><Relationship Id="rId5" Type="http://schemas.openxmlformats.org/officeDocument/2006/relationships/image" Target="../media/image73.png"/><Relationship Id="rId4" Type="http://schemas.openxmlformats.org/officeDocument/2006/relationships/image" Target="../media/image66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55.svg"/><Relationship Id="rId1" Type="http://schemas.openxmlformats.org/officeDocument/2006/relationships/image" Target="../media/image60.png"/><Relationship Id="rId6" Type="http://schemas.openxmlformats.org/officeDocument/2006/relationships/image" Target="../media/image78.svg"/><Relationship Id="rId5" Type="http://schemas.openxmlformats.org/officeDocument/2006/relationships/image" Target="../media/image80.png"/><Relationship Id="rId4" Type="http://schemas.openxmlformats.org/officeDocument/2006/relationships/image" Target="../media/image7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D93745-EFE0-478F-A2CA-24089591037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82A50F2-D9F1-42D5-B0CE-546E11DFE241}">
      <dgm:prSet/>
      <dgm:spPr/>
      <dgm:t>
        <a:bodyPr/>
        <a:lstStyle/>
        <a:p>
          <a:r>
            <a:rPr lang="en-US"/>
            <a:t>KiZAN Technologies</a:t>
          </a:r>
        </a:p>
      </dgm:t>
    </dgm:pt>
    <dgm:pt modelId="{EE345650-CF8F-4FB2-B0C9-981745EED425}" type="parTrans" cxnId="{72952F83-57C8-4D47-857F-592D7A3DB083}">
      <dgm:prSet/>
      <dgm:spPr/>
      <dgm:t>
        <a:bodyPr/>
        <a:lstStyle/>
        <a:p>
          <a:endParaRPr lang="en-US"/>
        </a:p>
      </dgm:t>
    </dgm:pt>
    <dgm:pt modelId="{5EB9A3A0-3A7E-42D6-98E5-CF8B25717F01}" type="sibTrans" cxnId="{72952F83-57C8-4D47-857F-592D7A3DB083}">
      <dgm:prSet/>
      <dgm:spPr/>
      <dgm:t>
        <a:bodyPr/>
        <a:lstStyle/>
        <a:p>
          <a:endParaRPr lang="en-US"/>
        </a:p>
      </dgm:t>
    </dgm:pt>
    <dgm:pt modelId="{9F11FA60-A711-4115-9D61-1E496F8F29E9}">
      <dgm:prSet/>
      <dgm:spPr/>
      <dgm:t>
        <a:bodyPr/>
        <a:lstStyle/>
        <a:p>
          <a:r>
            <a:rPr lang="en-US"/>
            <a:t>Cloud Solution Architect</a:t>
          </a:r>
        </a:p>
      </dgm:t>
    </dgm:pt>
    <dgm:pt modelId="{578F8539-7ED2-4752-BA44-E69DAA77418B}" type="parTrans" cxnId="{BB0F742A-4CC9-4498-9B40-90054FBF9050}">
      <dgm:prSet/>
      <dgm:spPr/>
      <dgm:t>
        <a:bodyPr/>
        <a:lstStyle/>
        <a:p>
          <a:endParaRPr lang="en-US"/>
        </a:p>
      </dgm:t>
    </dgm:pt>
    <dgm:pt modelId="{6318813B-55CB-4C42-9C92-3A4C95331F55}" type="sibTrans" cxnId="{BB0F742A-4CC9-4498-9B40-90054FBF9050}">
      <dgm:prSet/>
      <dgm:spPr/>
      <dgm:t>
        <a:bodyPr/>
        <a:lstStyle/>
        <a:p>
          <a:endParaRPr lang="en-US"/>
        </a:p>
      </dgm:t>
    </dgm:pt>
    <dgm:pt modelId="{ED303758-20D8-4B19-8618-78D94681DF68}">
      <dgm:prSet/>
      <dgm:spPr/>
      <dgm:t>
        <a:bodyPr/>
        <a:lstStyle/>
        <a:p>
          <a:r>
            <a:rPr lang="en-US"/>
            <a:t>Azure Solutions</a:t>
          </a:r>
        </a:p>
      </dgm:t>
    </dgm:pt>
    <dgm:pt modelId="{9BDF9B61-AEA1-4D59-AC76-785BB0D8CB77}" type="parTrans" cxnId="{221FB8C5-43DF-4AD5-8D3E-AE01619AEE91}">
      <dgm:prSet/>
      <dgm:spPr/>
      <dgm:t>
        <a:bodyPr/>
        <a:lstStyle/>
        <a:p>
          <a:endParaRPr lang="en-US"/>
        </a:p>
      </dgm:t>
    </dgm:pt>
    <dgm:pt modelId="{1CFA7887-A2DE-4022-9DED-7240FA4831F3}" type="sibTrans" cxnId="{221FB8C5-43DF-4AD5-8D3E-AE01619AEE91}">
      <dgm:prSet/>
      <dgm:spPr/>
      <dgm:t>
        <a:bodyPr/>
        <a:lstStyle/>
        <a:p>
          <a:endParaRPr lang="en-US"/>
        </a:p>
      </dgm:t>
    </dgm:pt>
    <dgm:pt modelId="{E1C7D2F7-CE7B-43F3-8A13-CE07C48E7423}">
      <dgm:prSet/>
      <dgm:spPr/>
      <dgm:t>
        <a:bodyPr/>
        <a:lstStyle/>
        <a:p>
          <a:r>
            <a:rPr lang="en-US"/>
            <a:t>Cloud Governance, Cost Management</a:t>
          </a:r>
        </a:p>
      </dgm:t>
    </dgm:pt>
    <dgm:pt modelId="{62A123CC-C22C-4303-861E-40F081133DE9}" type="parTrans" cxnId="{F0A3A58D-DEE8-46D8-A30E-228FC02117A9}">
      <dgm:prSet/>
      <dgm:spPr/>
      <dgm:t>
        <a:bodyPr/>
        <a:lstStyle/>
        <a:p>
          <a:endParaRPr lang="en-US"/>
        </a:p>
      </dgm:t>
    </dgm:pt>
    <dgm:pt modelId="{56A5EC95-0F9C-4DB8-A7E2-0B1FCBBABC49}" type="sibTrans" cxnId="{F0A3A58D-DEE8-46D8-A30E-228FC02117A9}">
      <dgm:prSet/>
      <dgm:spPr/>
      <dgm:t>
        <a:bodyPr/>
        <a:lstStyle/>
        <a:p>
          <a:endParaRPr lang="en-US"/>
        </a:p>
      </dgm:t>
    </dgm:pt>
    <dgm:pt modelId="{2A7B4D96-9031-4E06-B41B-ACA3F4F5691A}">
      <dgm:prSet/>
      <dgm:spPr/>
      <dgm:t>
        <a:bodyPr/>
        <a:lstStyle/>
        <a:p>
          <a:r>
            <a:rPr lang="en-US"/>
            <a:t>DevOps</a:t>
          </a:r>
        </a:p>
      </dgm:t>
    </dgm:pt>
    <dgm:pt modelId="{045DC118-0D6D-40CA-8DB6-865F627E6CAC}" type="parTrans" cxnId="{C2BCEB77-4FC9-439F-A2F4-CD6102D6643B}">
      <dgm:prSet/>
      <dgm:spPr/>
      <dgm:t>
        <a:bodyPr/>
        <a:lstStyle/>
        <a:p>
          <a:endParaRPr lang="en-US"/>
        </a:p>
      </dgm:t>
    </dgm:pt>
    <dgm:pt modelId="{631D2F49-9AEC-40B3-A1AA-7BCE02637DD6}" type="sibTrans" cxnId="{C2BCEB77-4FC9-439F-A2F4-CD6102D6643B}">
      <dgm:prSet/>
      <dgm:spPr/>
      <dgm:t>
        <a:bodyPr/>
        <a:lstStyle/>
        <a:p>
          <a:endParaRPr lang="en-US"/>
        </a:p>
      </dgm:t>
    </dgm:pt>
    <dgm:pt modelId="{14CAFEB5-3212-43DC-A79D-C5FE26A08FB0}">
      <dgm:prSet/>
      <dgm:spPr/>
      <dgm:t>
        <a:bodyPr/>
        <a:lstStyle/>
        <a:p>
          <a:r>
            <a:rPr lang="en-US"/>
            <a:t>CICD Automation Strategy</a:t>
          </a:r>
        </a:p>
      </dgm:t>
    </dgm:pt>
    <dgm:pt modelId="{D5B5BB7E-4403-4AC5-A595-D290644A41A6}" type="parTrans" cxnId="{A9DDDD2F-4B0B-44D4-9577-A88A67914C76}">
      <dgm:prSet/>
      <dgm:spPr/>
      <dgm:t>
        <a:bodyPr/>
        <a:lstStyle/>
        <a:p>
          <a:endParaRPr lang="en-US"/>
        </a:p>
      </dgm:t>
    </dgm:pt>
    <dgm:pt modelId="{A1340E36-31BF-465E-AD15-6DEE59A2633D}" type="sibTrans" cxnId="{A9DDDD2F-4B0B-44D4-9577-A88A67914C76}">
      <dgm:prSet/>
      <dgm:spPr/>
      <dgm:t>
        <a:bodyPr/>
        <a:lstStyle/>
        <a:p>
          <a:endParaRPr lang="en-US"/>
        </a:p>
      </dgm:t>
    </dgm:pt>
    <dgm:pt modelId="{DE417A20-C98D-4858-A0D0-460B02D6A534}">
      <dgm:prSet/>
      <dgm:spPr/>
      <dgm:t>
        <a:bodyPr/>
        <a:lstStyle/>
        <a:p>
          <a:r>
            <a:rPr lang="en-US"/>
            <a:t>Azure</a:t>
          </a:r>
          <a:r>
            <a:rPr lang="en-US" baseline="0"/>
            <a:t> DevOps (TFS), migrations, implementations, etc.</a:t>
          </a:r>
          <a:endParaRPr lang="en-US"/>
        </a:p>
      </dgm:t>
    </dgm:pt>
    <dgm:pt modelId="{61A7FFD1-FFE5-4921-9295-8A21C9942380}" type="parTrans" cxnId="{AE81B759-41C0-446D-8468-D961894AC9DC}">
      <dgm:prSet/>
      <dgm:spPr/>
      <dgm:t>
        <a:bodyPr/>
        <a:lstStyle/>
        <a:p>
          <a:endParaRPr lang="en-US"/>
        </a:p>
      </dgm:t>
    </dgm:pt>
    <dgm:pt modelId="{87D68768-97D9-444A-BB3F-68A1439B0742}" type="sibTrans" cxnId="{AE81B759-41C0-446D-8468-D961894AC9DC}">
      <dgm:prSet/>
      <dgm:spPr/>
      <dgm:t>
        <a:bodyPr/>
        <a:lstStyle/>
        <a:p>
          <a:endParaRPr lang="en-US"/>
        </a:p>
      </dgm:t>
    </dgm:pt>
    <dgm:pt modelId="{3683FAB2-ADE7-4944-95E7-4B1D10D54F99}">
      <dgm:prSet/>
      <dgm:spPr/>
      <dgm:t>
        <a:bodyPr/>
        <a:lstStyle/>
        <a:p>
          <a:r>
            <a:rPr lang="en-US"/>
            <a:t>Strategic Account Customer Success</a:t>
          </a:r>
        </a:p>
      </dgm:t>
    </dgm:pt>
    <dgm:pt modelId="{344E15E0-6837-44BD-81E7-9498DFD3C146}" type="parTrans" cxnId="{BFFA27D1-B050-40C8-A40A-E4CD471EA3BB}">
      <dgm:prSet/>
      <dgm:spPr/>
      <dgm:t>
        <a:bodyPr/>
        <a:lstStyle/>
        <a:p>
          <a:endParaRPr lang="en-US"/>
        </a:p>
      </dgm:t>
    </dgm:pt>
    <dgm:pt modelId="{6B2C23B2-F421-4B45-8017-5774F3FB3F7D}" type="sibTrans" cxnId="{BFFA27D1-B050-40C8-A40A-E4CD471EA3BB}">
      <dgm:prSet/>
      <dgm:spPr/>
      <dgm:t>
        <a:bodyPr/>
        <a:lstStyle/>
        <a:p>
          <a:endParaRPr lang="en-US"/>
        </a:p>
      </dgm:t>
    </dgm:pt>
    <dgm:pt modelId="{4726763F-B9B3-4969-8D8E-6A38B5E1E85F}">
      <dgm:prSet/>
      <dgm:spPr/>
      <dgm:t>
        <a:bodyPr/>
        <a:lstStyle/>
        <a:p>
          <a:r>
            <a:rPr lang="en-US" dirty="0"/>
            <a:t>Healthcare Industry Focus</a:t>
          </a:r>
        </a:p>
      </dgm:t>
    </dgm:pt>
    <dgm:pt modelId="{05EA4A28-2011-48AA-826B-A1E2BF95DC62}" type="parTrans" cxnId="{1A4BB3E7-462A-4487-A0EF-99F86EC7FB1F}">
      <dgm:prSet/>
      <dgm:spPr/>
      <dgm:t>
        <a:bodyPr/>
        <a:lstStyle/>
        <a:p>
          <a:endParaRPr lang="en-US"/>
        </a:p>
      </dgm:t>
    </dgm:pt>
    <dgm:pt modelId="{ABFDCD1A-6325-4842-8793-735195086FD8}" type="sibTrans" cxnId="{1A4BB3E7-462A-4487-A0EF-99F86EC7FB1F}">
      <dgm:prSet/>
      <dgm:spPr/>
      <dgm:t>
        <a:bodyPr/>
        <a:lstStyle/>
        <a:p>
          <a:endParaRPr lang="en-US"/>
        </a:p>
      </dgm:t>
    </dgm:pt>
    <dgm:pt modelId="{6EE7E45D-3990-4B79-A128-4D17600DE745}" type="pres">
      <dgm:prSet presAssocID="{B3D93745-EFE0-478F-A2CA-24089591037A}" presName="linear" presStyleCnt="0">
        <dgm:presLayoutVars>
          <dgm:animLvl val="lvl"/>
          <dgm:resizeHandles val="exact"/>
        </dgm:presLayoutVars>
      </dgm:prSet>
      <dgm:spPr/>
    </dgm:pt>
    <dgm:pt modelId="{BFA515B0-1670-4530-B35E-B97D6F160ED8}" type="pres">
      <dgm:prSet presAssocID="{A82A50F2-D9F1-42D5-B0CE-546E11DFE24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E8C3D38-2069-4A73-B23C-382601471362}" type="pres">
      <dgm:prSet presAssocID="{5EB9A3A0-3A7E-42D6-98E5-CF8B25717F01}" presName="spacer" presStyleCnt="0"/>
      <dgm:spPr/>
    </dgm:pt>
    <dgm:pt modelId="{89C2EFF4-4819-4761-81AA-AA430BF72843}" type="pres">
      <dgm:prSet presAssocID="{9F11FA60-A711-4115-9D61-1E496F8F29E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6E5AA0B-A67C-47C5-914A-2B6CB410E37A}" type="pres">
      <dgm:prSet presAssocID="{9F11FA60-A711-4115-9D61-1E496F8F29E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B0F742A-4CC9-4498-9B40-90054FBF9050}" srcId="{B3D93745-EFE0-478F-A2CA-24089591037A}" destId="{9F11FA60-A711-4115-9D61-1E496F8F29E9}" srcOrd="1" destOrd="0" parTransId="{578F8539-7ED2-4752-BA44-E69DAA77418B}" sibTransId="{6318813B-55CB-4C42-9C92-3A4C95331F55}"/>
    <dgm:cxn modelId="{A9DDDD2F-4B0B-44D4-9577-A88A67914C76}" srcId="{2A7B4D96-9031-4E06-B41B-ACA3F4F5691A}" destId="{14CAFEB5-3212-43DC-A79D-C5FE26A08FB0}" srcOrd="0" destOrd="0" parTransId="{D5B5BB7E-4403-4AC5-A595-D290644A41A6}" sibTransId="{A1340E36-31BF-465E-AD15-6DEE59A2633D}"/>
    <dgm:cxn modelId="{AE81B759-41C0-446D-8468-D961894AC9DC}" srcId="{2A7B4D96-9031-4E06-B41B-ACA3F4F5691A}" destId="{DE417A20-C98D-4858-A0D0-460B02D6A534}" srcOrd="1" destOrd="0" parTransId="{61A7FFD1-FFE5-4921-9295-8A21C9942380}" sibTransId="{87D68768-97D9-444A-BB3F-68A1439B0742}"/>
    <dgm:cxn modelId="{48AC136E-954B-4C8E-97C6-8564CA53F926}" type="presOf" srcId="{A82A50F2-D9F1-42D5-B0CE-546E11DFE241}" destId="{BFA515B0-1670-4530-B35E-B97D6F160ED8}" srcOrd="0" destOrd="0" presId="urn:microsoft.com/office/officeart/2005/8/layout/vList2"/>
    <dgm:cxn modelId="{615B0672-AD89-4046-993B-EF5B5D501EEB}" type="presOf" srcId="{3683FAB2-ADE7-4944-95E7-4B1D10D54F99}" destId="{B6E5AA0B-A67C-47C5-914A-2B6CB410E37A}" srcOrd="0" destOrd="5" presId="urn:microsoft.com/office/officeart/2005/8/layout/vList2"/>
    <dgm:cxn modelId="{C2BCEB77-4FC9-439F-A2F4-CD6102D6643B}" srcId="{9F11FA60-A711-4115-9D61-1E496F8F29E9}" destId="{2A7B4D96-9031-4E06-B41B-ACA3F4F5691A}" srcOrd="2" destOrd="0" parTransId="{045DC118-0D6D-40CA-8DB6-865F627E6CAC}" sibTransId="{631D2F49-9AEC-40B3-A1AA-7BCE02637DD6}"/>
    <dgm:cxn modelId="{E952307D-5B55-44DC-8F1E-27286E81C4A2}" type="presOf" srcId="{E1C7D2F7-CE7B-43F3-8A13-CE07C48E7423}" destId="{B6E5AA0B-A67C-47C5-914A-2B6CB410E37A}" srcOrd="0" destOrd="1" presId="urn:microsoft.com/office/officeart/2005/8/layout/vList2"/>
    <dgm:cxn modelId="{72952F83-57C8-4D47-857F-592D7A3DB083}" srcId="{B3D93745-EFE0-478F-A2CA-24089591037A}" destId="{A82A50F2-D9F1-42D5-B0CE-546E11DFE241}" srcOrd="0" destOrd="0" parTransId="{EE345650-CF8F-4FB2-B0C9-981745EED425}" sibTransId="{5EB9A3A0-3A7E-42D6-98E5-CF8B25717F01}"/>
    <dgm:cxn modelId="{F0A3A58D-DEE8-46D8-A30E-228FC02117A9}" srcId="{9F11FA60-A711-4115-9D61-1E496F8F29E9}" destId="{E1C7D2F7-CE7B-43F3-8A13-CE07C48E7423}" srcOrd="1" destOrd="0" parTransId="{62A123CC-C22C-4303-861E-40F081133DE9}" sibTransId="{56A5EC95-0F9C-4DB8-A7E2-0B1FCBBABC49}"/>
    <dgm:cxn modelId="{15144895-F70A-417D-A818-6DFC253A71A6}" type="presOf" srcId="{14CAFEB5-3212-43DC-A79D-C5FE26A08FB0}" destId="{B6E5AA0B-A67C-47C5-914A-2B6CB410E37A}" srcOrd="0" destOrd="3" presId="urn:microsoft.com/office/officeart/2005/8/layout/vList2"/>
    <dgm:cxn modelId="{83CCA198-D3DA-4E92-9166-485F8E37CBCC}" type="presOf" srcId="{ED303758-20D8-4B19-8618-78D94681DF68}" destId="{B6E5AA0B-A67C-47C5-914A-2B6CB410E37A}" srcOrd="0" destOrd="0" presId="urn:microsoft.com/office/officeart/2005/8/layout/vList2"/>
    <dgm:cxn modelId="{5238D7A4-5610-47E0-BBBA-098E2B1F33A9}" type="presOf" srcId="{2A7B4D96-9031-4E06-B41B-ACA3F4F5691A}" destId="{B6E5AA0B-A67C-47C5-914A-2B6CB410E37A}" srcOrd="0" destOrd="2" presId="urn:microsoft.com/office/officeart/2005/8/layout/vList2"/>
    <dgm:cxn modelId="{4700E2BC-6108-44F4-A83B-137DE8FBC907}" type="presOf" srcId="{9F11FA60-A711-4115-9D61-1E496F8F29E9}" destId="{89C2EFF4-4819-4761-81AA-AA430BF72843}" srcOrd="0" destOrd="0" presId="urn:microsoft.com/office/officeart/2005/8/layout/vList2"/>
    <dgm:cxn modelId="{2DA138BE-739D-43A4-915E-DA972B959F37}" type="presOf" srcId="{B3D93745-EFE0-478F-A2CA-24089591037A}" destId="{6EE7E45D-3990-4B79-A128-4D17600DE745}" srcOrd="0" destOrd="0" presId="urn:microsoft.com/office/officeart/2005/8/layout/vList2"/>
    <dgm:cxn modelId="{221FB8C5-43DF-4AD5-8D3E-AE01619AEE91}" srcId="{9F11FA60-A711-4115-9D61-1E496F8F29E9}" destId="{ED303758-20D8-4B19-8618-78D94681DF68}" srcOrd="0" destOrd="0" parTransId="{9BDF9B61-AEA1-4D59-AC76-785BB0D8CB77}" sibTransId="{1CFA7887-A2DE-4022-9DED-7240FA4831F3}"/>
    <dgm:cxn modelId="{94AFC4D0-9563-4F99-85DD-78F0FA5C69CF}" type="presOf" srcId="{4726763F-B9B3-4969-8D8E-6A38B5E1E85F}" destId="{B6E5AA0B-A67C-47C5-914A-2B6CB410E37A}" srcOrd="0" destOrd="6" presId="urn:microsoft.com/office/officeart/2005/8/layout/vList2"/>
    <dgm:cxn modelId="{BFFA27D1-B050-40C8-A40A-E4CD471EA3BB}" srcId="{9F11FA60-A711-4115-9D61-1E496F8F29E9}" destId="{3683FAB2-ADE7-4944-95E7-4B1D10D54F99}" srcOrd="3" destOrd="0" parTransId="{344E15E0-6837-44BD-81E7-9498DFD3C146}" sibTransId="{6B2C23B2-F421-4B45-8017-5774F3FB3F7D}"/>
    <dgm:cxn modelId="{6E3170DD-C4D3-43C9-A0E6-D09A6BA03990}" type="presOf" srcId="{DE417A20-C98D-4858-A0D0-460B02D6A534}" destId="{B6E5AA0B-A67C-47C5-914A-2B6CB410E37A}" srcOrd="0" destOrd="4" presId="urn:microsoft.com/office/officeart/2005/8/layout/vList2"/>
    <dgm:cxn modelId="{1A4BB3E7-462A-4487-A0EF-99F86EC7FB1F}" srcId="{9F11FA60-A711-4115-9D61-1E496F8F29E9}" destId="{4726763F-B9B3-4969-8D8E-6A38B5E1E85F}" srcOrd="4" destOrd="0" parTransId="{05EA4A28-2011-48AA-826B-A1E2BF95DC62}" sibTransId="{ABFDCD1A-6325-4842-8793-735195086FD8}"/>
    <dgm:cxn modelId="{0018B44F-255D-4C8C-9235-9458FDAE742C}" type="presParOf" srcId="{6EE7E45D-3990-4B79-A128-4D17600DE745}" destId="{BFA515B0-1670-4530-B35E-B97D6F160ED8}" srcOrd="0" destOrd="0" presId="urn:microsoft.com/office/officeart/2005/8/layout/vList2"/>
    <dgm:cxn modelId="{6F044F00-4480-4A7A-A917-3D8DF8D23A22}" type="presParOf" srcId="{6EE7E45D-3990-4B79-A128-4D17600DE745}" destId="{BE8C3D38-2069-4A73-B23C-382601471362}" srcOrd="1" destOrd="0" presId="urn:microsoft.com/office/officeart/2005/8/layout/vList2"/>
    <dgm:cxn modelId="{9FB52125-16E8-4C55-BE6F-86DCE36D6713}" type="presParOf" srcId="{6EE7E45D-3990-4B79-A128-4D17600DE745}" destId="{89C2EFF4-4819-4761-81AA-AA430BF72843}" srcOrd="2" destOrd="0" presId="urn:microsoft.com/office/officeart/2005/8/layout/vList2"/>
    <dgm:cxn modelId="{ACE01D8E-6DAA-40F9-8687-BA8F7915B0C6}" type="presParOf" srcId="{6EE7E45D-3990-4B79-A128-4D17600DE745}" destId="{B6E5AA0B-A67C-47C5-914A-2B6CB410E37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F24A45D-9411-4AA7-B95D-BF87E25B6440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57F704A-F5DB-4202-8955-1BDE7009D98F}">
      <dgm:prSet/>
      <dgm:spPr/>
      <dgm:t>
        <a:bodyPr/>
        <a:lstStyle/>
        <a:p>
          <a:r>
            <a:rPr lang="en-US"/>
            <a:t>Organization</a:t>
          </a:r>
          <a:r>
            <a:rPr lang="en-US" baseline="0"/>
            <a:t> may have a secrets management platform</a:t>
          </a:r>
          <a:endParaRPr lang="en-US"/>
        </a:p>
      </dgm:t>
    </dgm:pt>
    <dgm:pt modelId="{3257A7C6-1F4D-4E84-8363-B4373B315799}" type="parTrans" cxnId="{86C6FD99-7BB5-403F-9BD1-D359AE52118C}">
      <dgm:prSet/>
      <dgm:spPr/>
      <dgm:t>
        <a:bodyPr/>
        <a:lstStyle/>
        <a:p>
          <a:endParaRPr lang="en-US"/>
        </a:p>
      </dgm:t>
    </dgm:pt>
    <dgm:pt modelId="{A0FF6C89-E95D-46B5-B2E8-7AF5EEB47D75}" type="sibTrans" cxnId="{86C6FD99-7BB5-403F-9BD1-D359AE52118C}">
      <dgm:prSet/>
      <dgm:spPr/>
      <dgm:t>
        <a:bodyPr/>
        <a:lstStyle/>
        <a:p>
          <a:endParaRPr lang="en-US"/>
        </a:p>
      </dgm:t>
    </dgm:pt>
    <dgm:pt modelId="{13E69440-5FFE-443F-83EF-7CEB35F6C06F}">
      <dgm:prSet/>
      <dgm:spPr/>
      <dgm:t>
        <a:bodyPr/>
        <a:lstStyle/>
        <a:p>
          <a:r>
            <a:rPr lang="en-US"/>
            <a:t>HashiCorp Vault</a:t>
          </a:r>
        </a:p>
      </dgm:t>
    </dgm:pt>
    <dgm:pt modelId="{39F870F3-90E4-4691-A982-4993A9444A70}" type="parTrans" cxnId="{8D1991EE-5E9E-4AC0-9CF9-55F1E0EC9496}">
      <dgm:prSet/>
      <dgm:spPr/>
      <dgm:t>
        <a:bodyPr/>
        <a:lstStyle/>
        <a:p>
          <a:endParaRPr lang="en-US"/>
        </a:p>
      </dgm:t>
    </dgm:pt>
    <dgm:pt modelId="{4781642A-A4CF-4E30-A35C-5FF84DF2A1DD}" type="sibTrans" cxnId="{8D1991EE-5E9E-4AC0-9CF9-55F1E0EC9496}">
      <dgm:prSet/>
      <dgm:spPr/>
      <dgm:t>
        <a:bodyPr/>
        <a:lstStyle/>
        <a:p>
          <a:endParaRPr lang="en-US"/>
        </a:p>
      </dgm:t>
    </dgm:pt>
    <dgm:pt modelId="{AC83BA3A-2571-4697-9D97-EBDEDD1D97B5}">
      <dgm:prSet/>
      <dgm:spPr/>
      <dgm:t>
        <a:bodyPr/>
        <a:lstStyle/>
        <a:p>
          <a:r>
            <a:rPr lang="en-US"/>
            <a:t>Azure Key Vault</a:t>
          </a:r>
        </a:p>
      </dgm:t>
    </dgm:pt>
    <dgm:pt modelId="{D5FEC04B-AAB7-4946-889A-1FB2DD7640F7}" type="parTrans" cxnId="{1034C1BE-591D-437F-A07E-7AD94409E6C2}">
      <dgm:prSet/>
      <dgm:spPr/>
      <dgm:t>
        <a:bodyPr/>
        <a:lstStyle/>
        <a:p>
          <a:endParaRPr lang="en-US"/>
        </a:p>
      </dgm:t>
    </dgm:pt>
    <dgm:pt modelId="{1CE165ED-09F6-494C-9BFD-CD11DB3F3880}" type="sibTrans" cxnId="{1034C1BE-591D-437F-A07E-7AD94409E6C2}">
      <dgm:prSet/>
      <dgm:spPr/>
      <dgm:t>
        <a:bodyPr/>
        <a:lstStyle/>
        <a:p>
          <a:endParaRPr lang="en-US"/>
        </a:p>
      </dgm:t>
    </dgm:pt>
    <dgm:pt modelId="{58848A59-D1B0-466F-98DB-EDD83CD074C0}">
      <dgm:prSet/>
      <dgm:spPr/>
      <dgm:t>
        <a:bodyPr/>
        <a:lstStyle/>
        <a:p>
          <a:r>
            <a:rPr lang="en-US"/>
            <a:t>When app loads</a:t>
          </a:r>
        </a:p>
      </dgm:t>
    </dgm:pt>
    <dgm:pt modelId="{3ADFF76A-0747-4C77-A32B-7058B6136768}" type="parTrans" cxnId="{5F37A577-1C27-4E3B-B618-ADD5D4A38F4C}">
      <dgm:prSet/>
      <dgm:spPr/>
      <dgm:t>
        <a:bodyPr/>
        <a:lstStyle/>
        <a:p>
          <a:endParaRPr lang="en-US"/>
        </a:p>
      </dgm:t>
    </dgm:pt>
    <dgm:pt modelId="{1F8B612C-71DE-46E3-9355-8C4B19E689EF}" type="sibTrans" cxnId="{5F37A577-1C27-4E3B-B618-ADD5D4A38F4C}">
      <dgm:prSet/>
      <dgm:spPr/>
      <dgm:t>
        <a:bodyPr/>
        <a:lstStyle/>
        <a:p>
          <a:endParaRPr lang="en-US"/>
        </a:p>
      </dgm:t>
    </dgm:pt>
    <dgm:pt modelId="{C353C1C3-3975-478C-A099-2E713E2464C1}">
      <dgm:prSet/>
      <dgm:spPr/>
      <dgm:t>
        <a:bodyPr/>
        <a:lstStyle/>
        <a:p>
          <a:r>
            <a:rPr lang="en-US"/>
            <a:t>Communicates with secret</a:t>
          </a:r>
          <a:r>
            <a:rPr lang="en-US" baseline="0"/>
            <a:t> store</a:t>
          </a:r>
          <a:endParaRPr lang="en-US"/>
        </a:p>
      </dgm:t>
    </dgm:pt>
    <dgm:pt modelId="{484F9161-BB81-4F97-9600-874F07A6AFBD}" type="parTrans" cxnId="{DA5E6D39-01A8-4AF7-810E-28988B00BCD1}">
      <dgm:prSet/>
      <dgm:spPr/>
      <dgm:t>
        <a:bodyPr/>
        <a:lstStyle/>
        <a:p>
          <a:endParaRPr lang="en-US"/>
        </a:p>
      </dgm:t>
    </dgm:pt>
    <dgm:pt modelId="{A93A4CC8-C92D-4F9F-BE17-B9EC3227A42A}" type="sibTrans" cxnId="{DA5E6D39-01A8-4AF7-810E-28988B00BCD1}">
      <dgm:prSet/>
      <dgm:spPr/>
      <dgm:t>
        <a:bodyPr/>
        <a:lstStyle/>
        <a:p>
          <a:endParaRPr lang="en-US"/>
        </a:p>
      </dgm:t>
    </dgm:pt>
    <dgm:pt modelId="{7F8CC9AF-E0F4-4DAB-8F30-F18DAB1E326F}">
      <dgm:prSet/>
      <dgm:spPr/>
      <dgm:t>
        <a:bodyPr/>
        <a:lstStyle/>
        <a:p>
          <a:r>
            <a:rPr lang="en-US"/>
            <a:t>R</a:t>
          </a:r>
          <a:r>
            <a:rPr lang="en-US" baseline="0"/>
            <a:t>eads secrets</a:t>
          </a:r>
          <a:endParaRPr lang="en-US"/>
        </a:p>
      </dgm:t>
    </dgm:pt>
    <dgm:pt modelId="{2D13AED9-E00E-4906-95A6-C0ED7AE7BF8B}" type="parTrans" cxnId="{57620D6E-7E78-41BC-9F6C-A2B951F24C29}">
      <dgm:prSet/>
      <dgm:spPr/>
      <dgm:t>
        <a:bodyPr/>
        <a:lstStyle/>
        <a:p>
          <a:endParaRPr lang="en-US"/>
        </a:p>
      </dgm:t>
    </dgm:pt>
    <dgm:pt modelId="{2E44DDAE-7342-4EC2-91B7-7D99C2D4932B}" type="sibTrans" cxnId="{57620D6E-7E78-41BC-9F6C-A2B951F24C29}">
      <dgm:prSet/>
      <dgm:spPr/>
      <dgm:t>
        <a:bodyPr/>
        <a:lstStyle/>
        <a:p>
          <a:endParaRPr lang="en-US"/>
        </a:p>
      </dgm:t>
    </dgm:pt>
    <dgm:pt modelId="{8C415BE2-C919-4E2A-A743-267D5E7C5AE5}">
      <dgm:prSet/>
      <dgm:spPr/>
      <dgm:t>
        <a:bodyPr/>
        <a:lstStyle/>
        <a:p>
          <a:r>
            <a:rPr lang="en-US"/>
            <a:t>D</a:t>
          </a:r>
          <a:r>
            <a:rPr lang="en-US" baseline="0"/>
            <a:t>ynamically stores in memory</a:t>
          </a:r>
          <a:r>
            <a:rPr lang="en-US"/>
            <a:t> </a:t>
          </a:r>
        </a:p>
      </dgm:t>
    </dgm:pt>
    <dgm:pt modelId="{EDE41192-59BB-458E-982E-FE7008CBD95F}" type="parTrans" cxnId="{70370030-1A34-4A54-A99E-747C326FE2CF}">
      <dgm:prSet/>
      <dgm:spPr/>
      <dgm:t>
        <a:bodyPr/>
        <a:lstStyle/>
        <a:p>
          <a:endParaRPr lang="en-US"/>
        </a:p>
      </dgm:t>
    </dgm:pt>
    <dgm:pt modelId="{81F0C794-17BC-483A-8357-388ED4771721}" type="sibTrans" cxnId="{70370030-1A34-4A54-A99E-747C326FE2CF}">
      <dgm:prSet/>
      <dgm:spPr/>
      <dgm:t>
        <a:bodyPr/>
        <a:lstStyle/>
        <a:p>
          <a:endParaRPr lang="en-US"/>
        </a:p>
      </dgm:t>
    </dgm:pt>
    <dgm:pt modelId="{70D58528-4193-4C31-9B4F-2EC9C171AB6D}" type="pres">
      <dgm:prSet presAssocID="{DF24A45D-9411-4AA7-B95D-BF87E25B6440}" presName="Name0" presStyleCnt="0">
        <dgm:presLayoutVars>
          <dgm:dir/>
          <dgm:animLvl val="lvl"/>
          <dgm:resizeHandles val="exact"/>
        </dgm:presLayoutVars>
      </dgm:prSet>
      <dgm:spPr/>
    </dgm:pt>
    <dgm:pt modelId="{115D7AAB-0556-4CC3-88B8-346EBEA7D512}" type="pres">
      <dgm:prSet presAssocID="{857F704A-F5DB-4202-8955-1BDE7009D98F}" presName="linNode" presStyleCnt="0"/>
      <dgm:spPr/>
    </dgm:pt>
    <dgm:pt modelId="{458A9085-4469-471D-88B7-E3C54C755886}" type="pres">
      <dgm:prSet presAssocID="{857F704A-F5DB-4202-8955-1BDE7009D98F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77D4935-E8C1-4E9D-A839-62B3545827A7}" type="pres">
      <dgm:prSet presAssocID="{857F704A-F5DB-4202-8955-1BDE7009D98F}" presName="descendantText" presStyleLbl="alignAccFollowNode1" presStyleIdx="0" presStyleCnt="2">
        <dgm:presLayoutVars>
          <dgm:bulletEnabled val="1"/>
        </dgm:presLayoutVars>
      </dgm:prSet>
      <dgm:spPr/>
    </dgm:pt>
    <dgm:pt modelId="{FCF22182-E7FA-42AC-A2D6-4CB58C5A2439}" type="pres">
      <dgm:prSet presAssocID="{A0FF6C89-E95D-46B5-B2E8-7AF5EEB47D75}" presName="sp" presStyleCnt="0"/>
      <dgm:spPr/>
    </dgm:pt>
    <dgm:pt modelId="{B50DA177-81B0-400E-8779-8CCE589BB4E6}" type="pres">
      <dgm:prSet presAssocID="{58848A59-D1B0-466F-98DB-EDD83CD074C0}" presName="linNode" presStyleCnt="0"/>
      <dgm:spPr/>
    </dgm:pt>
    <dgm:pt modelId="{2F02734D-B4B0-4C87-A4AB-6D23E6B65F70}" type="pres">
      <dgm:prSet presAssocID="{58848A59-D1B0-466F-98DB-EDD83CD074C0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C7C7C42F-CAB7-4C1C-9FF9-EAE83F4EEBC2}" type="pres">
      <dgm:prSet presAssocID="{58848A59-D1B0-466F-98DB-EDD83CD074C0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99F9B404-8351-44A7-B833-D6C9150052F6}" type="presOf" srcId="{DF24A45D-9411-4AA7-B95D-BF87E25B6440}" destId="{70D58528-4193-4C31-9B4F-2EC9C171AB6D}" srcOrd="0" destOrd="0" presId="urn:microsoft.com/office/officeart/2005/8/layout/vList5"/>
    <dgm:cxn modelId="{70370030-1A34-4A54-A99E-747C326FE2CF}" srcId="{58848A59-D1B0-466F-98DB-EDD83CD074C0}" destId="{8C415BE2-C919-4E2A-A743-267D5E7C5AE5}" srcOrd="2" destOrd="0" parTransId="{EDE41192-59BB-458E-982E-FE7008CBD95F}" sibTransId="{81F0C794-17BC-483A-8357-388ED4771721}"/>
    <dgm:cxn modelId="{CF367736-7C96-4534-B7F3-B272A2621BFA}" type="presOf" srcId="{857F704A-F5DB-4202-8955-1BDE7009D98F}" destId="{458A9085-4469-471D-88B7-E3C54C755886}" srcOrd="0" destOrd="0" presId="urn:microsoft.com/office/officeart/2005/8/layout/vList5"/>
    <dgm:cxn modelId="{185B4D37-5ECE-4B50-9811-CEAEDADF27C7}" type="presOf" srcId="{8C415BE2-C919-4E2A-A743-267D5E7C5AE5}" destId="{C7C7C42F-CAB7-4C1C-9FF9-EAE83F4EEBC2}" srcOrd="0" destOrd="2" presId="urn:microsoft.com/office/officeart/2005/8/layout/vList5"/>
    <dgm:cxn modelId="{DA5E6D39-01A8-4AF7-810E-28988B00BCD1}" srcId="{58848A59-D1B0-466F-98DB-EDD83CD074C0}" destId="{C353C1C3-3975-478C-A099-2E713E2464C1}" srcOrd="0" destOrd="0" parTransId="{484F9161-BB81-4F97-9600-874F07A6AFBD}" sibTransId="{A93A4CC8-C92D-4F9F-BE17-B9EC3227A42A}"/>
    <dgm:cxn modelId="{4EDC8A58-8559-431F-AD0B-3951EE2EBD9E}" type="presOf" srcId="{AC83BA3A-2571-4697-9D97-EBDEDD1D97B5}" destId="{A77D4935-E8C1-4E9D-A839-62B3545827A7}" srcOrd="0" destOrd="1" presId="urn:microsoft.com/office/officeart/2005/8/layout/vList5"/>
    <dgm:cxn modelId="{57620D6E-7E78-41BC-9F6C-A2B951F24C29}" srcId="{58848A59-D1B0-466F-98DB-EDD83CD074C0}" destId="{7F8CC9AF-E0F4-4DAB-8F30-F18DAB1E326F}" srcOrd="1" destOrd="0" parTransId="{2D13AED9-E00E-4906-95A6-C0ED7AE7BF8B}" sibTransId="{2E44DDAE-7342-4EC2-91B7-7D99C2D4932B}"/>
    <dgm:cxn modelId="{5F37A577-1C27-4E3B-B618-ADD5D4A38F4C}" srcId="{DF24A45D-9411-4AA7-B95D-BF87E25B6440}" destId="{58848A59-D1B0-466F-98DB-EDD83CD074C0}" srcOrd="1" destOrd="0" parTransId="{3ADFF76A-0747-4C77-A32B-7058B6136768}" sibTransId="{1F8B612C-71DE-46E3-9355-8C4B19E689EF}"/>
    <dgm:cxn modelId="{86C6FD99-7BB5-403F-9BD1-D359AE52118C}" srcId="{DF24A45D-9411-4AA7-B95D-BF87E25B6440}" destId="{857F704A-F5DB-4202-8955-1BDE7009D98F}" srcOrd="0" destOrd="0" parTransId="{3257A7C6-1F4D-4E84-8363-B4373B315799}" sibTransId="{A0FF6C89-E95D-46B5-B2E8-7AF5EEB47D75}"/>
    <dgm:cxn modelId="{1034C1BE-591D-437F-A07E-7AD94409E6C2}" srcId="{857F704A-F5DB-4202-8955-1BDE7009D98F}" destId="{AC83BA3A-2571-4697-9D97-EBDEDD1D97B5}" srcOrd="1" destOrd="0" parTransId="{D5FEC04B-AAB7-4946-889A-1FB2DD7640F7}" sibTransId="{1CE165ED-09F6-494C-9BFD-CD11DB3F3880}"/>
    <dgm:cxn modelId="{3DBB0DC4-8CC5-47AF-9BBC-6FAE01D03423}" type="presOf" srcId="{58848A59-D1B0-466F-98DB-EDD83CD074C0}" destId="{2F02734D-B4B0-4C87-A4AB-6D23E6B65F70}" srcOrd="0" destOrd="0" presId="urn:microsoft.com/office/officeart/2005/8/layout/vList5"/>
    <dgm:cxn modelId="{C39543CF-43BA-4CB7-AFA0-01B7C1174E47}" type="presOf" srcId="{C353C1C3-3975-478C-A099-2E713E2464C1}" destId="{C7C7C42F-CAB7-4C1C-9FF9-EAE83F4EEBC2}" srcOrd="0" destOrd="0" presId="urn:microsoft.com/office/officeart/2005/8/layout/vList5"/>
    <dgm:cxn modelId="{2E71CCDB-071C-4C01-852F-27DCA9352A67}" type="presOf" srcId="{13E69440-5FFE-443F-83EF-7CEB35F6C06F}" destId="{A77D4935-E8C1-4E9D-A839-62B3545827A7}" srcOrd="0" destOrd="0" presId="urn:microsoft.com/office/officeart/2005/8/layout/vList5"/>
    <dgm:cxn modelId="{8C958EE8-9B81-48A4-A8CD-AF208921E7D6}" type="presOf" srcId="{7F8CC9AF-E0F4-4DAB-8F30-F18DAB1E326F}" destId="{C7C7C42F-CAB7-4C1C-9FF9-EAE83F4EEBC2}" srcOrd="0" destOrd="1" presId="urn:microsoft.com/office/officeart/2005/8/layout/vList5"/>
    <dgm:cxn modelId="{8D1991EE-5E9E-4AC0-9CF9-55F1E0EC9496}" srcId="{857F704A-F5DB-4202-8955-1BDE7009D98F}" destId="{13E69440-5FFE-443F-83EF-7CEB35F6C06F}" srcOrd="0" destOrd="0" parTransId="{39F870F3-90E4-4691-A982-4993A9444A70}" sibTransId="{4781642A-A4CF-4E30-A35C-5FF84DF2A1DD}"/>
    <dgm:cxn modelId="{885984C5-743B-4BDE-B9B7-C0733443BB72}" type="presParOf" srcId="{70D58528-4193-4C31-9B4F-2EC9C171AB6D}" destId="{115D7AAB-0556-4CC3-88B8-346EBEA7D512}" srcOrd="0" destOrd="0" presId="urn:microsoft.com/office/officeart/2005/8/layout/vList5"/>
    <dgm:cxn modelId="{5BCA8189-DDA1-4F20-AAB4-2A4F6205706C}" type="presParOf" srcId="{115D7AAB-0556-4CC3-88B8-346EBEA7D512}" destId="{458A9085-4469-471D-88B7-E3C54C755886}" srcOrd="0" destOrd="0" presId="urn:microsoft.com/office/officeart/2005/8/layout/vList5"/>
    <dgm:cxn modelId="{EFC6EF40-5B86-4A27-9986-F3DC3E646ACA}" type="presParOf" srcId="{115D7AAB-0556-4CC3-88B8-346EBEA7D512}" destId="{A77D4935-E8C1-4E9D-A839-62B3545827A7}" srcOrd="1" destOrd="0" presId="urn:microsoft.com/office/officeart/2005/8/layout/vList5"/>
    <dgm:cxn modelId="{4AA07667-4411-48E3-A991-01411F1EF5DF}" type="presParOf" srcId="{70D58528-4193-4C31-9B4F-2EC9C171AB6D}" destId="{FCF22182-E7FA-42AC-A2D6-4CB58C5A2439}" srcOrd="1" destOrd="0" presId="urn:microsoft.com/office/officeart/2005/8/layout/vList5"/>
    <dgm:cxn modelId="{44582776-B415-4BC0-9188-90F969C960A6}" type="presParOf" srcId="{70D58528-4193-4C31-9B4F-2EC9C171AB6D}" destId="{B50DA177-81B0-400E-8779-8CCE589BB4E6}" srcOrd="2" destOrd="0" presId="urn:microsoft.com/office/officeart/2005/8/layout/vList5"/>
    <dgm:cxn modelId="{EED8967A-5CC0-4AC5-92A9-5DD56F91F4FE}" type="presParOf" srcId="{B50DA177-81B0-400E-8779-8CCE589BB4E6}" destId="{2F02734D-B4B0-4C87-A4AB-6D23E6B65F70}" srcOrd="0" destOrd="0" presId="urn:microsoft.com/office/officeart/2005/8/layout/vList5"/>
    <dgm:cxn modelId="{0A9F654A-257A-44D8-AA2D-291E0E59922A}" type="presParOf" srcId="{B50DA177-81B0-400E-8779-8CCE589BB4E6}" destId="{C7C7C42F-CAB7-4C1C-9FF9-EAE83F4EEBC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ED2FF20-9286-4EB6-BE74-330E2D7785F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F4F26FD-A4B7-4ECE-BB41-FD5B3D4D864B}">
      <dgm:prSet/>
      <dgm:spPr/>
      <dgm:t>
        <a:bodyPr/>
        <a:lstStyle/>
        <a:p>
          <a:r>
            <a:rPr lang="en-US"/>
            <a:t>Configure your CICD Pipelines, Don’t Deploy from Visual Studio</a:t>
          </a:r>
        </a:p>
      </dgm:t>
    </dgm:pt>
    <dgm:pt modelId="{D90E1331-EC17-4096-8EBB-2627AB18F791}" type="parTrans" cxnId="{66298AAE-BED7-43BB-9D34-EB9848607579}">
      <dgm:prSet/>
      <dgm:spPr/>
      <dgm:t>
        <a:bodyPr/>
        <a:lstStyle/>
        <a:p>
          <a:endParaRPr lang="en-US"/>
        </a:p>
      </dgm:t>
    </dgm:pt>
    <dgm:pt modelId="{64BAF8AF-E22B-4297-824C-5870F0A75933}" type="sibTrans" cxnId="{66298AAE-BED7-43BB-9D34-EB9848607579}">
      <dgm:prSet/>
      <dgm:spPr/>
      <dgm:t>
        <a:bodyPr/>
        <a:lstStyle/>
        <a:p>
          <a:endParaRPr lang="en-US"/>
        </a:p>
      </dgm:t>
    </dgm:pt>
    <dgm:pt modelId="{210FB945-A1C6-451C-9A62-E1BBD47B607C}">
      <dgm:prSet/>
      <dgm:spPr/>
      <dgm:t>
        <a:bodyPr/>
        <a:lstStyle/>
        <a:p>
          <a:r>
            <a:rPr lang="en-US"/>
            <a:t>Don’t store secrets in appsettings.json. Ever.</a:t>
          </a:r>
        </a:p>
      </dgm:t>
    </dgm:pt>
    <dgm:pt modelId="{BE3D76B8-1613-4616-8619-CFC80F58D8B5}" type="parTrans" cxnId="{35A07EB1-F429-42F9-BEA0-68FA516FE9EF}">
      <dgm:prSet/>
      <dgm:spPr/>
      <dgm:t>
        <a:bodyPr/>
        <a:lstStyle/>
        <a:p>
          <a:endParaRPr lang="en-US"/>
        </a:p>
      </dgm:t>
    </dgm:pt>
    <dgm:pt modelId="{2D079470-DB2B-4762-8B00-34AE39DD692D}" type="sibTrans" cxnId="{35A07EB1-F429-42F9-BEA0-68FA516FE9EF}">
      <dgm:prSet/>
      <dgm:spPr/>
      <dgm:t>
        <a:bodyPr/>
        <a:lstStyle/>
        <a:p>
          <a:endParaRPr lang="en-US"/>
        </a:p>
      </dgm:t>
    </dgm:pt>
    <dgm:pt modelId="{918DAA06-BE9B-4EA2-A3D2-6D1678A49E98}" type="pres">
      <dgm:prSet presAssocID="{9ED2FF20-9286-4EB6-BE74-330E2D7785F4}" presName="root" presStyleCnt="0">
        <dgm:presLayoutVars>
          <dgm:dir/>
          <dgm:resizeHandles val="exact"/>
        </dgm:presLayoutVars>
      </dgm:prSet>
      <dgm:spPr/>
    </dgm:pt>
    <dgm:pt modelId="{6D6FD93F-8D61-47F4-AC54-07F8F0014427}" type="pres">
      <dgm:prSet presAssocID="{DF4F26FD-A4B7-4ECE-BB41-FD5B3D4D864B}" presName="compNode" presStyleCnt="0"/>
      <dgm:spPr/>
    </dgm:pt>
    <dgm:pt modelId="{74FFA1EE-C302-42B9-BC4F-F79CBDFB0D4C}" type="pres">
      <dgm:prSet presAssocID="{DF4F26FD-A4B7-4ECE-BB41-FD5B3D4D864B}" presName="bgRect" presStyleLbl="bgShp" presStyleIdx="0" presStyleCnt="2"/>
      <dgm:spPr/>
    </dgm:pt>
    <dgm:pt modelId="{5F450608-FA21-4DF1-ABF1-1B29E74C9230}" type="pres">
      <dgm:prSet presAssocID="{DF4F26FD-A4B7-4ECE-BB41-FD5B3D4D864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6615B021-1D30-4510-B478-1496CD590E43}" type="pres">
      <dgm:prSet presAssocID="{DF4F26FD-A4B7-4ECE-BB41-FD5B3D4D864B}" presName="spaceRect" presStyleCnt="0"/>
      <dgm:spPr/>
    </dgm:pt>
    <dgm:pt modelId="{25007DF2-0BB0-4CA0-88EE-DCF49736FDD3}" type="pres">
      <dgm:prSet presAssocID="{DF4F26FD-A4B7-4ECE-BB41-FD5B3D4D864B}" presName="parTx" presStyleLbl="revTx" presStyleIdx="0" presStyleCnt="2">
        <dgm:presLayoutVars>
          <dgm:chMax val="0"/>
          <dgm:chPref val="0"/>
        </dgm:presLayoutVars>
      </dgm:prSet>
      <dgm:spPr/>
    </dgm:pt>
    <dgm:pt modelId="{EFE1BA52-E067-4DCF-9BD3-7FBDA3ECD24C}" type="pres">
      <dgm:prSet presAssocID="{64BAF8AF-E22B-4297-824C-5870F0A75933}" presName="sibTrans" presStyleCnt="0"/>
      <dgm:spPr/>
    </dgm:pt>
    <dgm:pt modelId="{22F1BD7C-9528-4F3D-8E04-4A2C520F034E}" type="pres">
      <dgm:prSet presAssocID="{210FB945-A1C6-451C-9A62-E1BBD47B607C}" presName="compNode" presStyleCnt="0"/>
      <dgm:spPr/>
    </dgm:pt>
    <dgm:pt modelId="{23AE1B40-9699-4589-9BAE-0E9EFA58BAEF}" type="pres">
      <dgm:prSet presAssocID="{210FB945-A1C6-451C-9A62-E1BBD47B607C}" presName="bgRect" presStyleLbl="bgShp" presStyleIdx="1" presStyleCnt="2"/>
      <dgm:spPr/>
    </dgm:pt>
    <dgm:pt modelId="{41CD49CD-B340-47AD-84DB-9F167403970C}" type="pres">
      <dgm:prSet presAssocID="{210FB945-A1C6-451C-9A62-E1BBD47B607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2A9F7408-36DE-40F3-A859-FAE1AB9DC02F}" type="pres">
      <dgm:prSet presAssocID="{210FB945-A1C6-451C-9A62-E1BBD47B607C}" presName="spaceRect" presStyleCnt="0"/>
      <dgm:spPr/>
    </dgm:pt>
    <dgm:pt modelId="{B5C29C59-2EC0-4C88-B222-F57F7EA27D47}" type="pres">
      <dgm:prSet presAssocID="{210FB945-A1C6-451C-9A62-E1BBD47B607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FD6B039-9E7C-422D-B12C-31414AE02E90}" type="presOf" srcId="{210FB945-A1C6-451C-9A62-E1BBD47B607C}" destId="{B5C29C59-2EC0-4C88-B222-F57F7EA27D47}" srcOrd="0" destOrd="0" presId="urn:microsoft.com/office/officeart/2018/2/layout/IconVerticalSolidList"/>
    <dgm:cxn modelId="{66298AAE-BED7-43BB-9D34-EB9848607579}" srcId="{9ED2FF20-9286-4EB6-BE74-330E2D7785F4}" destId="{DF4F26FD-A4B7-4ECE-BB41-FD5B3D4D864B}" srcOrd="0" destOrd="0" parTransId="{D90E1331-EC17-4096-8EBB-2627AB18F791}" sibTransId="{64BAF8AF-E22B-4297-824C-5870F0A75933}"/>
    <dgm:cxn modelId="{AD84CAAF-8EAF-433D-8879-5A391524E54F}" type="presOf" srcId="{DF4F26FD-A4B7-4ECE-BB41-FD5B3D4D864B}" destId="{25007DF2-0BB0-4CA0-88EE-DCF49736FDD3}" srcOrd="0" destOrd="0" presId="urn:microsoft.com/office/officeart/2018/2/layout/IconVerticalSolidList"/>
    <dgm:cxn modelId="{35A07EB1-F429-42F9-BEA0-68FA516FE9EF}" srcId="{9ED2FF20-9286-4EB6-BE74-330E2D7785F4}" destId="{210FB945-A1C6-451C-9A62-E1BBD47B607C}" srcOrd="1" destOrd="0" parTransId="{BE3D76B8-1613-4616-8619-CFC80F58D8B5}" sibTransId="{2D079470-DB2B-4762-8B00-34AE39DD692D}"/>
    <dgm:cxn modelId="{50C373CE-4625-4180-8FC8-68CED555BA70}" type="presOf" srcId="{9ED2FF20-9286-4EB6-BE74-330E2D7785F4}" destId="{918DAA06-BE9B-4EA2-A3D2-6D1678A49E98}" srcOrd="0" destOrd="0" presId="urn:microsoft.com/office/officeart/2018/2/layout/IconVerticalSolidList"/>
    <dgm:cxn modelId="{A09D0011-2902-4B64-B144-5FF3618E5EF9}" type="presParOf" srcId="{918DAA06-BE9B-4EA2-A3D2-6D1678A49E98}" destId="{6D6FD93F-8D61-47F4-AC54-07F8F0014427}" srcOrd="0" destOrd="0" presId="urn:microsoft.com/office/officeart/2018/2/layout/IconVerticalSolidList"/>
    <dgm:cxn modelId="{314AFBE1-7700-46A0-B2C2-F339DF402A88}" type="presParOf" srcId="{6D6FD93F-8D61-47F4-AC54-07F8F0014427}" destId="{74FFA1EE-C302-42B9-BC4F-F79CBDFB0D4C}" srcOrd="0" destOrd="0" presId="urn:microsoft.com/office/officeart/2018/2/layout/IconVerticalSolidList"/>
    <dgm:cxn modelId="{9D50D2DD-54BE-4754-9CD4-2206D7AB0263}" type="presParOf" srcId="{6D6FD93F-8D61-47F4-AC54-07F8F0014427}" destId="{5F450608-FA21-4DF1-ABF1-1B29E74C9230}" srcOrd="1" destOrd="0" presId="urn:microsoft.com/office/officeart/2018/2/layout/IconVerticalSolidList"/>
    <dgm:cxn modelId="{110E88BF-3F09-4166-8450-09DCBB771E62}" type="presParOf" srcId="{6D6FD93F-8D61-47F4-AC54-07F8F0014427}" destId="{6615B021-1D30-4510-B478-1496CD590E43}" srcOrd="2" destOrd="0" presId="urn:microsoft.com/office/officeart/2018/2/layout/IconVerticalSolidList"/>
    <dgm:cxn modelId="{38614016-2586-4F06-AA78-D5A99F7EF697}" type="presParOf" srcId="{6D6FD93F-8D61-47F4-AC54-07F8F0014427}" destId="{25007DF2-0BB0-4CA0-88EE-DCF49736FDD3}" srcOrd="3" destOrd="0" presId="urn:microsoft.com/office/officeart/2018/2/layout/IconVerticalSolidList"/>
    <dgm:cxn modelId="{8CF56764-0A71-4D41-ABE0-64D74C270BD8}" type="presParOf" srcId="{918DAA06-BE9B-4EA2-A3D2-6D1678A49E98}" destId="{EFE1BA52-E067-4DCF-9BD3-7FBDA3ECD24C}" srcOrd="1" destOrd="0" presId="urn:microsoft.com/office/officeart/2018/2/layout/IconVerticalSolidList"/>
    <dgm:cxn modelId="{7317C56D-F9A4-488D-A492-84366E273A47}" type="presParOf" srcId="{918DAA06-BE9B-4EA2-A3D2-6D1678A49E98}" destId="{22F1BD7C-9528-4F3D-8E04-4A2C520F034E}" srcOrd="2" destOrd="0" presId="urn:microsoft.com/office/officeart/2018/2/layout/IconVerticalSolidList"/>
    <dgm:cxn modelId="{EFD5331B-BD23-4078-A720-2DD4E02876E6}" type="presParOf" srcId="{22F1BD7C-9528-4F3D-8E04-4A2C520F034E}" destId="{23AE1B40-9699-4589-9BAE-0E9EFA58BAEF}" srcOrd="0" destOrd="0" presId="urn:microsoft.com/office/officeart/2018/2/layout/IconVerticalSolidList"/>
    <dgm:cxn modelId="{8B7C1FE5-8FE5-4934-A887-8DE9D3745847}" type="presParOf" srcId="{22F1BD7C-9528-4F3D-8E04-4A2C520F034E}" destId="{41CD49CD-B340-47AD-84DB-9F167403970C}" srcOrd="1" destOrd="0" presId="urn:microsoft.com/office/officeart/2018/2/layout/IconVerticalSolidList"/>
    <dgm:cxn modelId="{31F71EFC-51D2-425A-B86D-9FFF9ACE8696}" type="presParOf" srcId="{22F1BD7C-9528-4F3D-8E04-4A2C520F034E}" destId="{2A9F7408-36DE-40F3-A859-FAE1AB9DC02F}" srcOrd="2" destOrd="0" presId="urn:microsoft.com/office/officeart/2018/2/layout/IconVerticalSolidList"/>
    <dgm:cxn modelId="{B662E0FB-C1C7-4705-8E20-9E1FEC0D9200}" type="presParOf" srcId="{22F1BD7C-9528-4F3D-8E04-4A2C520F034E}" destId="{B5C29C59-2EC0-4C88-B222-F57F7EA27D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949B803-1DEB-44B6-AFB6-C5A78060478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62556A0-D117-4BFB-9AAF-0EF2EEA2A0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User</a:t>
          </a:r>
          <a:r>
            <a:rPr lang="en-US" baseline="0"/>
            <a:t> Settings</a:t>
          </a:r>
          <a:endParaRPr lang="en-US"/>
        </a:p>
      </dgm:t>
    </dgm:pt>
    <dgm:pt modelId="{57B6879D-E44C-4CF7-96A2-C250E1EEC639}" type="parTrans" cxnId="{3FD573D0-0C00-4C02-89DB-4E9D2F881F82}">
      <dgm:prSet/>
      <dgm:spPr/>
      <dgm:t>
        <a:bodyPr/>
        <a:lstStyle/>
        <a:p>
          <a:endParaRPr lang="en-US"/>
        </a:p>
      </dgm:t>
    </dgm:pt>
    <dgm:pt modelId="{D59BF108-9FA9-4FDF-A265-553D6BA1F95C}" type="sibTrans" cxnId="{3FD573D0-0C00-4C02-89DB-4E9D2F881F82}">
      <dgm:prSet/>
      <dgm:spPr/>
      <dgm:t>
        <a:bodyPr/>
        <a:lstStyle/>
        <a:p>
          <a:endParaRPr lang="en-US"/>
        </a:p>
      </dgm:t>
    </dgm:pt>
    <dgm:pt modelId="{863605E8-2174-408D-9BFA-479E079499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 notes in project README for required </a:t>
          </a:r>
          <a:r>
            <a:rPr lang="en-US" baseline="0"/>
            <a:t>restrict the loading of these values in non-dev environments</a:t>
          </a:r>
          <a:endParaRPr lang="en-US"/>
        </a:p>
      </dgm:t>
    </dgm:pt>
    <dgm:pt modelId="{D202022D-CA5D-42D4-9DFB-E2C84EE10D69}" type="parTrans" cxnId="{4A99E376-1DB0-483C-9F02-9294E02D6672}">
      <dgm:prSet/>
      <dgm:spPr/>
      <dgm:t>
        <a:bodyPr/>
        <a:lstStyle/>
        <a:p>
          <a:endParaRPr lang="en-US"/>
        </a:p>
      </dgm:t>
    </dgm:pt>
    <dgm:pt modelId="{DD7A7AE9-6E68-4E2F-ADB9-B0DF3E9F54AD}" type="sibTrans" cxnId="{4A99E376-1DB0-483C-9F02-9294E02D6672}">
      <dgm:prSet/>
      <dgm:spPr/>
      <dgm:t>
        <a:bodyPr/>
        <a:lstStyle/>
        <a:p>
          <a:endParaRPr lang="en-US"/>
        </a:p>
      </dgm:t>
    </dgm:pt>
    <dgm:pt modelId="{3FE28875-FA4F-49E4-B007-7A75F8D573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Fail gracefully when a config value isn’t found</a:t>
          </a:r>
        </a:p>
      </dgm:t>
    </dgm:pt>
    <dgm:pt modelId="{CF6E4774-E457-459A-BA9C-5E27916B04AD}" type="parTrans" cxnId="{BB3722F8-4ABB-44C1-96AA-33EA7839384B}">
      <dgm:prSet/>
      <dgm:spPr/>
      <dgm:t>
        <a:bodyPr/>
        <a:lstStyle/>
        <a:p>
          <a:endParaRPr lang="en-US"/>
        </a:p>
      </dgm:t>
    </dgm:pt>
    <dgm:pt modelId="{7A774D1B-A940-4084-9960-921FF793429B}" type="sibTrans" cxnId="{BB3722F8-4ABB-44C1-96AA-33EA7839384B}">
      <dgm:prSet/>
      <dgm:spPr/>
      <dgm:t>
        <a:bodyPr/>
        <a:lstStyle/>
        <a:p>
          <a:endParaRPr lang="en-US"/>
        </a:p>
      </dgm:t>
    </dgm:pt>
    <dgm:pt modelId="{ADE6AE77-6CFD-49AB-8542-CD04EAB30CCC}" type="pres">
      <dgm:prSet presAssocID="{9949B803-1DEB-44B6-AFB6-C5A780604786}" presName="root" presStyleCnt="0">
        <dgm:presLayoutVars>
          <dgm:dir/>
          <dgm:resizeHandles val="exact"/>
        </dgm:presLayoutVars>
      </dgm:prSet>
      <dgm:spPr/>
    </dgm:pt>
    <dgm:pt modelId="{02588C35-ABEF-47EE-8CDD-483E88CDD660}" type="pres">
      <dgm:prSet presAssocID="{262556A0-D117-4BFB-9AAF-0EF2EEA2A029}" presName="compNode" presStyleCnt="0"/>
      <dgm:spPr/>
    </dgm:pt>
    <dgm:pt modelId="{18A586DF-0623-45EE-9506-F51103868C14}" type="pres">
      <dgm:prSet presAssocID="{262556A0-D117-4BFB-9AAF-0EF2EEA2A029}" presName="bgRect" presStyleLbl="bgShp" presStyleIdx="0" presStyleCnt="3"/>
      <dgm:spPr/>
    </dgm:pt>
    <dgm:pt modelId="{990A3B44-9068-4558-B9B2-BD275BC6EDD0}" type="pres">
      <dgm:prSet presAssocID="{262556A0-D117-4BFB-9AAF-0EF2EEA2A02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535687E-C5D0-421D-8371-F4DC9B3EAB1C}" type="pres">
      <dgm:prSet presAssocID="{262556A0-D117-4BFB-9AAF-0EF2EEA2A029}" presName="spaceRect" presStyleCnt="0"/>
      <dgm:spPr/>
    </dgm:pt>
    <dgm:pt modelId="{EBF053E6-C88C-4DEB-B9E8-B51E36A772F6}" type="pres">
      <dgm:prSet presAssocID="{262556A0-D117-4BFB-9AAF-0EF2EEA2A029}" presName="parTx" presStyleLbl="revTx" presStyleIdx="0" presStyleCnt="3">
        <dgm:presLayoutVars>
          <dgm:chMax val="0"/>
          <dgm:chPref val="0"/>
        </dgm:presLayoutVars>
      </dgm:prSet>
      <dgm:spPr/>
    </dgm:pt>
    <dgm:pt modelId="{DEDA298E-C4D5-40B3-9DEA-FAFA26363CD1}" type="pres">
      <dgm:prSet presAssocID="{D59BF108-9FA9-4FDF-A265-553D6BA1F95C}" presName="sibTrans" presStyleCnt="0"/>
      <dgm:spPr/>
    </dgm:pt>
    <dgm:pt modelId="{4B7C2BB7-0ECA-4680-8314-0F1816B5D494}" type="pres">
      <dgm:prSet presAssocID="{863605E8-2174-408D-9BFA-479E079499A6}" presName="compNode" presStyleCnt="0"/>
      <dgm:spPr/>
    </dgm:pt>
    <dgm:pt modelId="{A95AAAD1-FD43-45B6-AE30-DDDBB5E96458}" type="pres">
      <dgm:prSet presAssocID="{863605E8-2174-408D-9BFA-479E079499A6}" presName="bgRect" presStyleLbl="bgShp" presStyleIdx="1" presStyleCnt="3"/>
      <dgm:spPr/>
    </dgm:pt>
    <dgm:pt modelId="{7D565EE1-678A-427B-A853-A90C26FBEFB2}" type="pres">
      <dgm:prSet presAssocID="{863605E8-2174-408D-9BFA-479E079499A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16F0F5F6-4E99-47F5-8881-BBE554EC7722}" type="pres">
      <dgm:prSet presAssocID="{863605E8-2174-408D-9BFA-479E079499A6}" presName="spaceRect" presStyleCnt="0"/>
      <dgm:spPr/>
    </dgm:pt>
    <dgm:pt modelId="{C0DF3A21-1D66-4C2A-8789-E9949C862271}" type="pres">
      <dgm:prSet presAssocID="{863605E8-2174-408D-9BFA-479E079499A6}" presName="parTx" presStyleLbl="revTx" presStyleIdx="1" presStyleCnt="3">
        <dgm:presLayoutVars>
          <dgm:chMax val="0"/>
          <dgm:chPref val="0"/>
        </dgm:presLayoutVars>
      </dgm:prSet>
      <dgm:spPr/>
    </dgm:pt>
    <dgm:pt modelId="{8DBDF41D-CDE0-4F52-936A-0A88AFCD878D}" type="pres">
      <dgm:prSet presAssocID="{DD7A7AE9-6E68-4E2F-ADB9-B0DF3E9F54AD}" presName="sibTrans" presStyleCnt="0"/>
      <dgm:spPr/>
    </dgm:pt>
    <dgm:pt modelId="{C1533BBD-3B25-4ACE-97BD-1AAA8093C3FB}" type="pres">
      <dgm:prSet presAssocID="{3FE28875-FA4F-49E4-B007-7A75F8D5739D}" presName="compNode" presStyleCnt="0"/>
      <dgm:spPr/>
    </dgm:pt>
    <dgm:pt modelId="{96CE9E92-D4D1-4AFF-B757-3B3437C7F560}" type="pres">
      <dgm:prSet presAssocID="{3FE28875-FA4F-49E4-B007-7A75F8D5739D}" presName="bgRect" presStyleLbl="bgShp" presStyleIdx="2" presStyleCnt="3"/>
      <dgm:spPr/>
    </dgm:pt>
    <dgm:pt modelId="{E60D5002-99D2-4275-9973-ABF750FFA086}" type="pres">
      <dgm:prSet presAssocID="{3FE28875-FA4F-49E4-B007-7A75F8D5739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68DE27C6-29EC-4E40-989E-78DFE8B6EE6B}" type="pres">
      <dgm:prSet presAssocID="{3FE28875-FA4F-49E4-B007-7A75F8D5739D}" presName="spaceRect" presStyleCnt="0"/>
      <dgm:spPr/>
    </dgm:pt>
    <dgm:pt modelId="{E504AC66-0E16-48CD-BB46-D9DBDB079A0E}" type="pres">
      <dgm:prSet presAssocID="{3FE28875-FA4F-49E4-B007-7A75F8D5739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CBAFE52-C881-424F-BB19-02EDBF718755}" type="presOf" srcId="{3FE28875-FA4F-49E4-B007-7A75F8D5739D}" destId="{E504AC66-0E16-48CD-BB46-D9DBDB079A0E}" srcOrd="0" destOrd="0" presId="urn:microsoft.com/office/officeart/2018/2/layout/IconVerticalSolidList"/>
    <dgm:cxn modelId="{4A99E376-1DB0-483C-9F02-9294E02D6672}" srcId="{9949B803-1DEB-44B6-AFB6-C5A780604786}" destId="{863605E8-2174-408D-9BFA-479E079499A6}" srcOrd="1" destOrd="0" parTransId="{D202022D-CA5D-42D4-9DFB-E2C84EE10D69}" sibTransId="{DD7A7AE9-6E68-4E2F-ADB9-B0DF3E9F54AD}"/>
    <dgm:cxn modelId="{51B63680-C3AD-441C-BD3E-B7DDBF81C9AE}" type="presOf" srcId="{863605E8-2174-408D-9BFA-479E079499A6}" destId="{C0DF3A21-1D66-4C2A-8789-E9949C862271}" srcOrd="0" destOrd="0" presId="urn:microsoft.com/office/officeart/2018/2/layout/IconVerticalSolidList"/>
    <dgm:cxn modelId="{9A7B1194-0E1A-4D50-9E53-8694361B7126}" type="presOf" srcId="{262556A0-D117-4BFB-9AAF-0EF2EEA2A029}" destId="{EBF053E6-C88C-4DEB-B9E8-B51E36A772F6}" srcOrd="0" destOrd="0" presId="urn:microsoft.com/office/officeart/2018/2/layout/IconVerticalSolidList"/>
    <dgm:cxn modelId="{3FD573D0-0C00-4C02-89DB-4E9D2F881F82}" srcId="{9949B803-1DEB-44B6-AFB6-C5A780604786}" destId="{262556A0-D117-4BFB-9AAF-0EF2EEA2A029}" srcOrd="0" destOrd="0" parTransId="{57B6879D-E44C-4CF7-96A2-C250E1EEC639}" sibTransId="{D59BF108-9FA9-4FDF-A265-553D6BA1F95C}"/>
    <dgm:cxn modelId="{443C30D7-435E-4B25-9F6A-88613FB8FB73}" type="presOf" srcId="{9949B803-1DEB-44B6-AFB6-C5A780604786}" destId="{ADE6AE77-6CFD-49AB-8542-CD04EAB30CCC}" srcOrd="0" destOrd="0" presId="urn:microsoft.com/office/officeart/2018/2/layout/IconVerticalSolidList"/>
    <dgm:cxn modelId="{BB3722F8-4ABB-44C1-96AA-33EA7839384B}" srcId="{9949B803-1DEB-44B6-AFB6-C5A780604786}" destId="{3FE28875-FA4F-49E4-B007-7A75F8D5739D}" srcOrd="2" destOrd="0" parTransId="{CF6E4774-E457-459A-BA9C-5E27916B04AD}" sibTransId="{7A774D1B-A940-4084-9960-921FF793429B}"/>
    <dgm:cxn modelId="{560FB6CB-C67C-4DB8-9CD5-3AE3AC0AAEB1}" type="presParOf" srcId="{ADE6AE77-6CFD-49AB-8542-CD04EAB30CCC}" destId="{02588C35-ABEF-47EE-8CDD-483E88CDD660}" srcOrd="0" destOrd="0" presId="urn:microsoft.com/office/officeart/2018/2/layout/IconVerticalSolidList"/>
    <dgm:cxn modelId="{C869F9EA-D270-4245-BC43-A208D2E35F28}" type="presParOf" srcId="{02588C35-ABEF-47EE-8CDD-483E88CDD660}" destId="{18A586DF-0623-45EE-9506-F51103868C14}" srcOrd="0" destOrd="0" presId="urn:microsoft.com/office/officeart/2018/2/layout/IconVerticalSolidList"/>
    <dgm:cxn modelId="{BBD5963E-D144-4A4E-9232-B211E9D15380}" type="presParOf" srcId="{02588C35-ABEF-47EE-8CDD-483E88CDD660}" destId="{990A3B44-9068-4558-B9B2-BD275BC6EDD0}" srcOrd="1" destOrd="0" presId="urn:microsoft.com/office/officeart/2018/2/layout/IconVerticalSolidList"/>
    <dgm:cxn modelId="{0B01EB12-F790-4E28-898A-88F9D391B67A}" type="presParOf" srcId="{02588C35-ABEF-47EE-8CDD-483E88CDD660}" destId="{2535687E-C5D0-421D-8371-F4DC9B3EAB1C}" srcOrd="2" destOrd="0" presId="urn:microsoft.com/office/officeart/2018/2/layout/IconVerticalSolidList"/>
    <dgm:cxn modelId="{F718F6D5-9E16-497B-97C9-673CE1218F8A}" type="presParOf" srcId="{02588C35-ABEF-47EE-8CDD-483E88CDD660}" destId="{EBF053E6-C88C-4DEB-B9E8-B51E36A772F6}" srcOrd="3" destOrd="0" presId="urn:microsoft.com/office/officeart/2018/2/layout/IconVerticalSolidList"/>
    <dgm:cxn modelId="{FC136500-6511-478B-A5D5-CF00E8AEDFFB}" type="presParOf" srcId="{ADE6AE77-6CFD-49AB-8542-CD04EAB30CCC}" destId="{DEDA298E-C4D5-40B3-9DEA-FAFA26363CD1}" srcOrd="1" destOrd="0" presId="urn:microsoft.com/office/officeart/2018/2/layout/IconVerticalSolidList"/>
    <dgm:cxn modelId="{672C9C83-9F21-4963-A96D-AE4114682858}" type="presParOf" srcId="{ADE6AE77-6CFD-49AB-8542-CD04EAB30CCC}" destId="{4B7C2BB7-0ECA-4680-8314-0F1816B5D494}" srcOrd="2" destOrd="0" presId="urn:microsoft.com/office/officeart/2018/2/layout/IconVerticalSolidList"/>
    <dgm:cxn modelId="{CDC797C7-C417-4F0B-8AAA-9B911C93674F}" type="presParOf" srcId="{4B7C2BB7-0ECA-4680-8314-0F1816B5D494}" destId="{A95AAAD1-FD43-45B6-AE30-DDDBB5E96458}" srcOrd="0" destOrd="0" presId="urn:microsoft.com/office/officeart/2018/2/layout/IconVerticalSolidList"/>
    <dgm:cxn modelId="{1452AB64-873E-462E-86D7-6D66EE55AEF4}" type="presParOf" srcId="{4B7C2BB7-0ECA-4680-8314-0F1816B5D494}" destId="{7D565EE1-678A-427B-A853-A90C26FBEFB2}" srcOrd="1" destOrd="0" presId="urn:microsoft.com/office/officeart/2018/2/layout/IconVerticalSolidList"/>
    <dgm:cxn modelId="{25494D3B-91C6-43C6-86AD-B7E3F4084DAD}" type="presParOf" srcId="{4B7C2BB7-0ECA-4680-8314-0F1816B5D494}" destId="{16F0F5F6-4E99-47F5-8881-BBE554EC7722}" srcOrd="2" destOrd="0" presId="urn:microsoft.com/office/officeart/2018/2/layout/IconVerticalSolidList"/>
    <dgm:cxn modelId="{3434C2E4-C33F-47E4-BE03-A88823193188}" type="presParOf" srcId="{4B7C2BB7-0ECA-4680-8314-0F1816B5D494}" destId="{C0DF3A21-1D66-4C2A-8789-E9949C862271}" srcOrd="3" destOrd="0" presId="urn:microsoft.com/office/officeart/2018/2/layout/IconVerticalSolidList"/>
    <dgm:cxn modelId="{C04BCEF8-A596-4D7F-956C-01DA4A4AB42B}" type="presParOf" srcId="{ADE6AE77-6CFD-49AB-8542-CD04EAB30CCC}" destId="{8DBDF41D-CDE0-4F52-936A-0A88AFCD878D}" srcOrd="3" destOrd="0" presId="urn:microsoft.com/office/officeart/2018/2/layout/IconVerticalSolidList"/>
    <dgm:cxn modelId="{77693488-04BC-4A31-AF4C-F11FE1783B87}" type="presParOf" srcId="{ADE6AE77-6CFD-49AB-8542-CD04EAB30CCC}" destId="{C1533BBD-3B25-4ACE-97BD-1AAA8093C3FB}" srcOrd="4" destOrd="0" presId="urn:microsoft.com/office/officeart/2018/2/layout/IconVerticalSolidList"/>
    <dgm:cxn modelId="{37123173-2F7A-4182-B2D3-D641BABEC7AB}" type="presParOf" srcId="{C1533BBD-3B25-4ACE-97BD-1AAA8093C3FB}" destId="{96CE9E92-D4D1-4AFF-B757-3B3437C7F560}" srcOrd="0" destOrd="0" presId="urn:microsoft.com/office/officeart/2018/2/layout/IconVerticalSolidList"/>
    <dgm:cxn modelId="{9264D339-FCFE-4679-A870-C7C355534773}" type="presParOf" srcId="{C1533BBD-3B25-4ACE-97BD-1AAA8093C3FB}" destId="{E60D5002-99D2-4275-9973-ABF750FFA086}" srcOrd="1" destOrd="0" presId="urn:microsoft.com/office/officeart/2018/2/layout/IconVerticalSolidList"/>
    <dgm:cxn modelId="{33456BE4-83DA-4DC7-A4D1-D9CA514D499F}" type="presParOf" srcId="{C1533BBD-3B25-4ACE-97BD-1AAA8093C3FB}" destId="{68DE27C6-29EC-4E40-989E-78DFE8B6EE6B}" srcOrd="2" destOrd="0" presId="urn:microsoft.com/office/officeart/2018/2/layout/IconVerticalSolidList"/>
    <dgm:cxn modelId="{678E5CC7-0A3B-4A52-A444-62A5F01DF961}" type="presParOf" srcId="{C1533BBD-3B25-4ACE-97BD-1AAA8093C3FB}" destId="{E504AC66-0E16-48CD-BB46-D9DBDB079A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43AB318-7DDB-4D3F-ABF7-86156EE49C9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5D55471-7749-4976-9E55-28C5171D7BA1}">
      <dgm:prSet/>
      <dgm:spPr/>
      <dgm:t>
        <a:bodyPr/>
        <a:lstStyle/>
        <a:p>
          <a:r>
            <a:rPr lang="en-US"/>
            <a:t>Use External Secret Store</a:t>
          </a:r>
        </a:p>
      </dgm:t>
    </dgm:pt>
    <dgm:pt modelId="{8816A0BA-8F1B-4739-8DBC-A7EC3979E187}" type="parTrans" cxnId="{FB8981ED-3502-4460-B0B9-AF88618CF3C0}">
      <dgm:prSet/>
      <dgm:spPr/>
      <dgm:t>
        <a:bodyPr/>
        <a:lstStyle/>
        <a:p>
          <a:endParaRPr lang="en-US"/>
        </a:p>
      </dgm:t>
    </dgm:pt>
    <dgm:pt modelId="{7C8B4367-4221-4A4C-8B4A-5EACB2779BD3}" type="sibTrans" cxnId="{FB8981ED-3502-4460-B0B9-AF88618CF3C0}">
      <dgm:prSet/>
      <dgm:spPr/>
      <dgm:t>
        <a:bodyPr/>
        <a:lstStyle/>
        <a:p>
          <a:endParaRPr lang="en-US"/>
        </a:p>
      </dgm:t>
    </dgm:pt>
    <dgm:pt modelId="{56132B26-7B2E-4832-8C00-6A6620EDC9DE}">
      <dgm:prSet/>
      <dgm:spPr/>
      <dgm:t>
        <a:bodyPr/>
        <a:lstStyle/>
        <a:p>
          <a:r>
            <a:rPr lang="en-US"/>
            <a:t>Cloud – Key Vault, with MSI auth token</a:t>
          </a:r>
        </a:p>
      </dgm:t>
    </dgm:pt>
    <dgm:pt modelId="{D9545477-7F74-4574-810D-BCAA1E3EFE90}" type="parTrans" cxnId="{01BA4CFD-BA17-4D25-9D2B-F8CAB4C4AFAC}">
      <dgm:prSet/>
      <dgm:spPr/>
      <dgm:t>
        <a:bodyPr/>
        <a:lstStyle/>
        <a:p>
          <a:endParaRPr lang="en-US"/>
        </a:p>
      </dgm:t>
    </dgm:pt>
    <dgm:pt modelId="{DC5DC1BE-793C-4982-BB65-E0411FBF519A}" type="sibTrans" cxnId="{01BA4CFD-BA17-4D25-9D2B-F8CAB4C4AFAC}">
      <dgm:prSet/>
      <dgm:spPr/>
      <dgm:t>
        <a:bodyPr/>
        <a:lstStyle/>
        <a:p>
          <a:endParaRPr lang="en-US"/>
        </a:p>
      </dgm:t>
    </dgm:pt>
    <dgm:pt modelId="{7C89A4D9-61AD-486F-AF91-8DCD64749AD0}">
      <dgm:prSet/>
      <dgm:spPr/>
      <dgm:t>
        <a:bodyPr/>
        <a:lstStyle/>
        <a:p>
          <a:r>
            <a:rPr lang="en-US"/>
            <a:t>On Premises – Key Vault or another system</a:t>
          </a:r>
        </a:p>
      </dgm:t>
    </dgm:pt>
    <dgm:pt modelId="{D6EF4665-3F98-4BDA-9F3B-A525E09E8A9B}" type="parTrans" cxnId="{F1CE6EBF-1C0C-40CD-A8AA-FF44EECD4A7C}">
      <dgm:prSet/>
      <dgm:spPr/>
      <dgm:t>
        <a:bodyPr/>
        <a:lstStyle/>
        <a:p>
          <a:endParaRPr lang="en-US"/>
        </a:p>
      </dgm:t>
    </dgm:pt>
    <dgm:pt modelId="{5245AB71-41A0-4E58-A290-444D6402DF96}" type="sibTrans" cxnId="{F1CE6EBF-1C0C-40CD-A8AA-FF44EECD4A7C}">
      <dgm:prSet/>
      <dgm:spPr/>
      <dgm:t>
        <a:bodyPr/>
        <a:lstStyle/>
        <a:p>
          <a:endParaRPr lang="en-US"/>
        </a:p>
      </dgm:t>
    </dgm:pt>
    <dgm:pt modelId="{167494DA-1A0C-4036-A561-24BBCDFDED66}">
      <dgm:prSet/>
      <dgm:spPr/>
      <dgm:t>
        <a:bodyPr/>
        <a:lstStyle/>
        <a:p>
          <a:r>
            <a:rPr lang="en-US"/>
            <a:t>Pair with Tokenization approach to store external secret store auth token</a:t>
          </a:r>
        </a:p>
      </dgm:t>
    </dgm:pt>
    <dgm:pt modelId="{7CA59AAE-B8AB-46D7-99E6-D6AAA9084A25}" type="parTrans" cxnId="{61200CE2-BA6A-4C59-AAD6-DD6BA93EFF90}">
      <dgm:prSet/>
      <dgm:spPr/>
      <dgm:t>
        <a:bodyPr/>
        <a:lstStyle/>
        <a:p>
          <a:endParaRPr lang="en-US"/>
        </a:p>
      </dgm:t>
    </dgm:pt>
    <dgm:pt modelId="{4AF5B995-435C-4E48-B011-84DD697B03C1}" type="sibTrans" cxnId="{61200CE2-BA6A-4C59-AAD6-DD6BA93EFF90}">
      <dgm:prSet/>
      <dgm:spPr/>
      <dgm:t>
        <a:bodyPr/>
        <a:lstStyle/>
        <a:p>
          <a:endParaRPr lang="en-US"/>
        </a:p>
      </dgm:t>
    </dgm:pt>
    <dgm:pt modelId="{A74D2B97-2BE9-4F4F-8BE4-75F98B92B3C3}" type="pres">
      <dgm:prSet presAssocID="{043AB318-7DDB-4D3F-ABF7-86156EE49C99}" presName="outerComposite" presStyleCnt="0">
        <dgm:presLayoutVars>
          <dgm:chMax val="5"/>
          <dgm:dir/>
          <dgm:resizeHandles val="exact"/>
        </dgm:presLayoutVars>
      </dgm:prSet>
      <dgm:spPr/>
    </dgm:pt>
    <dgm:pt modelId="{9A68B4A8-A82F-4DCC-88F2-16A655979464}" type="pres">
      <dgm:prSet presAssocID="{043AB318-7DDB-4D3F-ABF7-86156EE49C99}" presName="dummyMaxCanvas" presStyleCnt="0">
        <dgm:presLayoutVars/>
      </dgm:prSet>
      <dgm:spPr/>
    </dgm:pt>
    <dgm:pt modelId="{A38620F1-6DA9-485B-B576-08F1DB4BE09A}" type="pres">
      <dgm:prSet presAssocID="{043AB318-7DDB-4D3F-ABF7-86156EE49C99}" presName="ThreeNodes_1" presStyleLbl="node1" presStyleIdx="0" presStyleCnt="3">
        <dgm:presLayoutVars>
          <dgm:bulletEnabled val="1"/>
        </dgm:presLayoutVars>
      </dgm:prSet>
      <dgm:spPr/>
    </dgm:pt>
    <dgm:pt modelId="{DDC22E3E-5DA8-47C2-925C-59CA3AC777FD}" type="pres">
      <dgm:prSet presAssocID="{043AB318-7DDB-4D3F-ABF7-86156EE49C99}" presName="ThreeNodes_2" presStyleLbl="node1" presStyleIdx="1" presStyleCnt="3">
        <dgm:presLayoutVars>
          <dgm:bulletEnabled val="1"/>
        </dgm:presLayoutVars>
      </dgm:prSet>
      <dgm:spPr/>
    </dgm:pt>
    <dgm:pt modelId="{5CBCF6A7-7660-4741-8FA7-42F9D6AC1B4F}" type="pres">
      <dgm:prSet presAssocID="{043AB318-7DDB-4D3F-ABF7-86156EE49C99}" presName="ThreeNodes_3" presStyleLbl="node1" presStyleIdx="2" presStyleCnt="3">
        <dgm:presLayoutVars>
          <dgm:bulletEnabled val="1"/>
        </dgm:presLayoutVars>
      </dgm:prSet>
      <dgm:spPr/>
    </dgm:pt>
    <dgm:pt modelId="{3813E260-AFDB-4055-BDA0-5EAF8125315B}" type="pres">
      <dgm:prSet presAssocID="{043AB318-7DDB-4D3F-ABF7-86156EE49C99}" presName="ThreeConn_1-2" presStyleLbl="fgAccFollowNode1" presStyleIdx="0" presStyleCnt="2">
        <dgm:presLayoutVars>
          <dgm:bulletEnabled val="1"/>
        </dgm:presLayoutVars>
      </dgm:prSet>
      <dgm:spPr/>
    </dgm:pt>
    <dgm:pt modelId="{DA108AE2-E766-41B6-A11F-C47B31C1FA7F}" type="pres">
      <dgm:prSet presAssocID="{043AB318-7DDB-4D3F-ABF7-86156EE49C99}" presName="ThreeConn_2-3" presStyleLbl="fgAccFollowNode1" presStyleIdx="1" presStyleCnt="2">
        <dgm:presLayoutVars>
          <dgm:bulletEnabled val="1"/>
        </dgm:presLayoutVars>
      </dgm:prSet>
      <dgm:spPr/>
    </dgm:pt>
    <dgm:pt modelId="{8A4306C7-366D-43E4-B5A3-1FF30A1D4F0F}" type="pres">
      <dgm:prSet presAssocID="{043AB318-7DDB-4D3F-ABF7-86156EE49C99}" presName="ThreeNodes_1_text" presStyleLbl="node1" presStyleIdx="2" presStyleCnt="3">
        <dgm:presLayoutVars>
          <dgm:bulletEnabled val="1"/>
        </dgm:presLayoutVars>
      </dgm:prSet>
      <dgm:spPr/>
    </dgm:pt>
    <dgm:pt modelId="{CACD6A9F-8496-443E-A998-1554D024ACD7}" type="pres">
      <dgm:prSet presAssocID="{043AB318-7DDB-4D3F-ABF7-86156EE49C99}" presName="ThreeNodes_2_text" presStyleLbl="node1" presStyleIdx="2" presStyleCnt="3">
        <dgm:presLayoutVars>
          <dgm:bulletEnabled val="1"/>
        </dgm:presLayoutVars>
      </dgm:prSet>
      <dgm:spPr/>
    </dgm:pt>
    <dgm:pt modelId="{60CAFC5A-58E3-45B2-9BD6-5C414D3212C9}" type="pres">
      <dgm:prSet presAssocID="{043AB318-7DDB-4D3F-ABF7-86156EE49C9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22C1904-DF3C-4832-B77E-D2B7CEEA37D1}" type="presOf" srcId="{A5D55471-7749-4976-9E55-28C5171D7BA1}" destId="{A38620F1-6DA9-485B-B576-08F1DB4BE09A}" srcOrd="0" destOrd="0" presId="urn:microsoft.com/office/officeart/2005/8/layout/vProcess5"/>
    <dgm:cxn modelId="{89C8F03B-ACFB-4C9C-8369-20C1BB3C96FB}" type="presOf" srcId="{167494DA-1A0C-4036-A561-24BBCDFDED66}" destId="{60CAFC5A-58E3-45B2-9BD6-5C414D3212C9}" srcOrd="1" destOrd="1" presId="urn:microsoft.com/office/officeart/2005/8/layout/vProcess5"/>
    <dgm:cxn modelId="{BBEE3247-9C46-4A09-B721-817F2C3AFDC6}" type="presOf" srcId="{043AB318-7DDB-4D3F-ABF7-86156EE49C99}" destId="{A74D2B97-2BE9-4F4F-8BE4-75F98B92B3C3}" srcOrd="0" destOrd="0" presId="urn:microsoft.com/office/officeart/2005/8/layout/vProcess5"/>
    <dgm:cxn modelId="{C6AD864E-C49A-4364-9B89-7FF3CF0E6A00}" type="presOf" srcId="{A5D55471-7749-4976-9E55-28C5171D7BA1}" destId="{8A4306C7-366D-43E4-B5A3-1FF30A1D4F0F}" srcOrd="1" destOrd="0" presId="urn:microsoft.com/office/officeart/2005/8/layout/vProcess5"/>
    <dgm:cxn modelId="{ECFFF35D-8C86-4262-9BE8-9EAE2C521718}" type="presOf" srcId="{DC5DC1BE-793C-4982-BB65-E0411FBF519A}" destId="{DA108AE2-E766-41B6-A11F-C47B31C1FA7F}" srcOrd="0" destOrd="0" presId="urn:microsoft.com/office/officeart/2005/8/layout/vProcess5"/>
    <dgm:cxn modelId="{23E9BA60-F8B0-461B-82AF-8B4C3791388E}" type="presOf" srcId="{167494DA-1A0C-4036-A561-24BBCDFDED66}" destId="{5CBCF6A7-7660-4741-8FA7-42F9D6AC1B4F}" srcOrd="0" destOrd="1" presId="urn:microsoft.com/office/officeart/2005/8/layout/vProcess5"/>
    <dgm:cxn modelId="{ABD7C57A-F0B5-42A6-B5DC-E51EBFF34E35}" type="presOf" srcId="{7C89A4D9-61AD-486F-AF91-8DCD64749AD0}" destId="{60CAFC5A-58E3-45B2-9BD6-5C414D3212C9}" srcOrd="1" destOrd="0" presId="urn:microsoft.com/office/officeart/2005/8/layout/vProcess5"/>
    <dgm:cxn modelId="{A5D89E8E-5CDB-4B3C-89BC-BC061F3A8063}" type="presOf" srcId="{56132B26-7B2E-4832-8C00-6A6620EDC9DE}" destId="{DDC22E3E-5DA8-47C2-925C-59CA3AC777FD}" srcOrd="0" destOrd="0" presId="urn:microsoft.com/office/officeart/2005/8/layout/vProcess5"/>
    <dgm:cxn modelId="{0858A0A9-AAED-4780-B85D-615FEAB290C7}" type="presOf" srcId="{7C89A4D9-61AD-486F-AF91-8DCD64749AD0}" destId="{5CBCF6A7-7660-4741-8FA7-42F9D6AC1B4F}" srcOrd="0" destOrd="0" presId="urn:microsoft.com/office/officeart/2005/8/layout/vProcess5"/>
    <dgm:cxn modelId="{F1CE6EBF-1C0C-40CD-A8AA-FF44EECD4A7C}" srcId="{043AB318-7DDB-4D3F-ABF7-86156EE49C99}" destId="{7C89A4D9-61AD-486F-AF91-8DCD64749AD0}" srcOrd="2" destOrd="0" parTransId="{D6EF4665-3F98-4BDA-9F3B-A525E09E8A9B}" sibTransId="{5245AB71-41A0-4E58-A290-444D6402DF96}"/>
    <dgm:cxn modelId="{DEF3EBDD-AAF8-4EF6-852C-01B1F4254ADA}" type="presOf" srcId="{56132B26-7B2E-4832-8C00-6A6620EDC9DE}" destId="{CACD6A9F-8496-443E-A998-1554D024ACD7}" srcOrd="1" destOrd="0" presId="urn:microsoft.com/office/officeart/2005/8/layout/vProcess5"/>
    <dgm:cxn modelId="{61200CE2-BA6A-4C59-AAD6-DD6BA93EFF90}" srcId="{7C89A4D9-61AD-486F-AF91-8DCD64749AD0}" destId="{167494DA-1A0C-4036-A561-24BBCDFDED66}" srcOrd="0" destOrd="0" parTransId="{7CA59AAE-B8AB-46D7-99E6-D6AAA9084A25}" sibTransId="{4AF5B995-435C-4E48-B011-84DD697B03C1}"/>
    <dgm:cxn modelId="{FB8981ED-3502-4460-B0B9-AF88618CF3C0}" srcId="{043AB318-7DDB-4D3F-ABF7-86156EE49C99}" destId="{A5D55471-7749-4976-9E55-28C5171D7BA1}" srcOrd="0" destOrd="0" parTransId="{8816A0BA-8F1B-4739-8DBC-A7EC3979E187}" sibTransId="{7C8B4367-4221-4A4C-8B4A-5EACB2779BD3}"/>
    <dgm:cxn modelId="{9E3C34F0-44D6-451A-86B0-8CCDAD24873B}" type="presOf" srcId="{7C8B4367-4221-4A4C-8B4A-5EACB2779BD3}" destId="{3813E260-AFDB-4055-BDA0-5EAF8125315B}" srcOrd="0" destOrd="0" presId="urn:microsoft.com/office/officeart/2005/8/layout/vProcess5"/>
    <dgm:cxn modelId="{01BA4CFD-BA17-4D25-9D2B-F8CAB4C4AFAC}" srcId="{043AB318-7DDB-4D3F-ABF7-86156EE49C99}" destId="{56132B26-7B2E-4832-8C00-6A6620EDC9DE}" srcOrd="1" destOrd="0" parTransId="{D9545477-7F74-4574-810D-BCAA1E3EFE90}" sibTransId="{DC5DC1BE-793C-4982-BB65-E0411FBF519A}"/>
    <dgm:cxn modelId="{2BDD2762-8AC1-4618-9F9D-18548A1DD447}" type="presParOf" srcId="{A74D2B97-2BE9-4F4F-8BE4-75F98B92B3C3}" destId="{9A68B4A8-A82F-4DCC-88F2-16A655979464}" srcOrd="0" destOrd="0" presId="urn:microsoft.com/office/officeart/2005/8/layout/vProcess5"/>
    <dgm:cxn modelId="{3774902E-15C9-44DC-8844-51B219196BD1}" type="presParOf" srcId="{A74D2B97-2BE9-4F4F-8BE4-75F98B92B3C3}" destId="{A38620F1-6DA9-485B-B576-08F1DB4BE09A}" srcOrd="1" destOrd="0" presId="urn:microsoft.com/office/officeart/2005/8/layout/vProcess5"/>
    <dgm:cxn modelId="{2734999A-AF73-4721-93B5-F063E007E05A}" type="presParOf" srcId="{A74D2B97-2BE9-4F4F-8BE4-75F98B92B3C3}" destId="{DDC22E3E-5DA8-47C2-925C-59CA3AC777FD}" srcOrd="2" destOrd="0" presId="urn:microsoft.com/office/officeart/2005/8/layout/vProcess5"/>
    <dgm:cxn modelId="{7F102C3F-307C-4AC7-8779-F72E79811AA3}" type="presParOf" srcId="{A74D2B97-2BE9-4F4F-8BE4-75F98B92B3C3}" destId="{5CBCF6A7-7660-4741-8FA7-42F9D6AC1B4F}" srcOrd="3" destOrd="0" presId="urn:microsoft.com/office/officeart/2005/8/layout/vProcess5"/>
    <dgm:cxn modelId="{F177E0F4-92D2-490B-B84B-D00F1C994DF3}" type="presParOf" srcId="{A74D2B97-2BE9-4F4F-8BE4-75F98B92B3C3}" destId="{3813E260-AFDB-4055-BDA0-5EAF8125315B}" srcOrd="4" destOrd="0" presId="urn:microsoft.com/office/officeart/2005/8/layout/vProcess5"/>
    <dgm:cxn modelId="{13BE0926-A1DB-4823-8551-764ED896877F}" type="presParOf" srcId="{A74D2B97-2BE9-4F4F-8BE4-75F98B92B3C3}" destId="{DA108AE2-E766-41B6-A11F-C47B31C1FA7F}" srcOrd="5" destOrd="0" presId="urn:microsoft.com/office/officeart/2005/8/layout/vProcess5"/>
    <dgm:cxn modelId="{6419D45E-C0C3-401A-A523-DE33E541A9D1}" type="presParOf" srcId="{A74D2B97-2BE9-4F4F-8BE4-75F98B92B3C3}" destId="{8A4306C7-366D-43E4-B5A3-1FF30A1D4F0F}" srcOrd="6" destOrd="0" presId="urn:microsoft.com/office/officeart/2005/8/layout/vProcess5"/>
    <dgm:cxn modelId="{B4596B0F-53EE-4E14-9615-49AFD332053C}" type="presParOf" srcId="{A74D2B97-2BE9-4F4F-8BE4-75F98B92B3C3}" destId="{CACD6A9F-8496-443E-A998-1554D024ACD7}" srcOrd="7" destOrd="0" presId="urn:microsoft.com/office/officeart/2005/8/layout/vProcess5"/>
    <dgm:cxn modelId="{DF6093DE-E219-4281-A238-5E61DBA1019D}" type="presParOf" srcId="{A74D2B97-2BE9-4F4F-8BE4-75F98B92B3C3}" destId="{60CAFC5A-58E3-45B2-9BD6-5C414D3212C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8AE69D-64BC-4BE0-ADC0-3D087A25E8C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6978D22-9D28-41C1-A55C-F7088BDDF34A}">
      <dgm:prSet/>
      <dgm:spPr/>
      <dgm:t>
        <a:bodyPr/>
        <a:lstStyle/>
        <a:p>
          <a:r>
            <a:rPr lang="en-US"/>
            <a:t>You need to share code</a:t>
          </a:r>
        </a:p>
      </dgm:t>
    </dgm:pt>
    <dgm:pt modelId="{4EA9F33F-E330-47D9-97DF-2323407D5DEC}" type="parTrans" cxnId="{E1FB5C9A-BE5A-419E-A922-B0EFF40DB447}">
      <dgm:prSet/>
      <dgm:spPr/>
      <dgm:t>
        <a:bodyPr/>
        <a:lstStyle/>
        <a:p>
          <a:endParaRPr lang="en-US"/>
        </a:p>
      </dgm:t>
    </dgm:pt>
    <dgm:pt modelId="{89BF835A-CBB9-4607-AA8C-12712E691B24}" type="sibTrans" cxnId="{E1FB5C9A-BE5A-419E-A922-B0EFF40DB447}">
      <dgm:prSet/>
      <dgm:spPr/>
      <dgm:t>
        <a:bodyPr/>
        <a:lstStyle/>
        <a:p>
          <a:endParaRPr lang="en-US"/>
        </a:p>
      </dgm:t>
    </dgm:pt>
    <dgm:pt modelId="{29B180BD-D4D9-4D7D-A044-A0A34411C231}">
      <dgm:prSet/>
      <dgm:spPr/>
      <dgm:t>
        <a:bodyPr/>
        <a:lstStyle/>
        <a:p>
          <a:r>
            <a:rPr lang="en-US"/>
            <a:t>Your app needs certain config values to run</a:t>
          </a:r>
        </a:p>
      </dgm:t>
    </dgm:pt>
    <dgm:pt modelId="{E8777FE0-9D7C-4EA9-B761-35FA2F0E220D}" type="parTrans" cxnId="{D6805DAF-B264-4869-9C0D-5E77A740EB08}">
      <dgm:prSet/>
      <dgm:spPr/>
      <dgm:t>
        <a:bodyPr/>
        <a:lstStyle/>
        <a:p>
          <a:endParaRPr lang="en-US"/>
        </a:p>
      </dgm:t>
    </dgm:pt>
    <dgm:pt modelId="{DB1C05A9-6D06-4D9B-B18A-262938173A0A}" type="sibTrans" cxnId="{D6805DAF-B264-4869-9C0D-5E77A740EB08}">
      <dgm:prSet/>
      <dgm:spPr/>
      <dgm:t>
        <a:bodyPr/>
        <a:lstStyle/>
        <a:p>
          <a:endParaRPr lang="en-US"/>
        </a:p>
      </dgm:t>
    </dgm:pt>
    <dgm:pt modelId="{5099437B-734D-4880-9D15-96200111372B}">
      <dgm:prSet/>
      <dgm:spPr/>
      <dgm:t>
        <a:bodyPr/>
        <a:lstStyle/>
        <a:p>
          <a:r>
            <a:rPr lang="en-US"/>
            <a:t>Usernames</a:t>
          </a:r>
        </a:p>
      </dgm:t>
    </dgm:pt>
    <dgm:pt modelId="{3C5E9522-2E7E-4FA4-9C7F-25B5EDFBA0B7}" type="parTrans" cxnId="{8C71C9D7-3B7D-4819-86AC-5019C4AE658B}">
      <dgm:prSet/>
      <dgm:spPr/>
      <dgm:t>
        <a:bodyPr/>
        <a:lstStyle/>
        <a:p>
          <a:endParaRPr lang="en-US"/>
        </a:p>
      </dgm:t>
    </dgm:pt>
    <dgm:pt modelId="{12E6C7C3-FD1C-4EC0-A803-3C099F2BC6E9}" type="sibTrans" cxnId="{8C71C9D7-3B7D-4819-86AC-5019C4AE658B}">
      <dgm:prSet/>
      <dgm:spPr/>
      <dgm:t>
        <a:bodyPr/>
        <a:lstStyle/>
        <a:p>
          <a:endParaRPr lang="en-US"/>
        </a:p>
      </dgm:t>
    </dgm:pt>
    <dgm:pt modelId="{18F6F0D8-7E9E-4392-9BCC-67F42378DA85}">
      <dgm:prSet/>
      <dgm:spPr/>
      <dgm:t>
        <a:bodyPr/>
        <a:lstStyle/>
        <a:p>
          <a:r>
            <a:rPr lang="en-US" baseline="0"/>
            <a:t>Passwords</a:t>
          </a:r>
          <a:endParaRPr lang="en-US"/>
        </a:p>
      </dgm:t>
    </dgm:pt>
    <dgm:pt modelId="{42B1E4E3-5072-46BF-9FAF-85815539EB14}" type="parTrans" cxnId="{1DE98B8B-5814-4444-8C05-41426D7A8A40}">
      <dgm:prSet/>
      <dgm:spPr/>
      <dgm:t>
        <a:bodyPr/>
        <a:lstStyle/>
        <a:p>
          <a:endParaRPr lang="en-US"/>
        </a:p>
      </dgm:t>
    </dgm:pt>
    <dgm:pt modelId="{1B24627D-5A38-46C9-BB63-FC954A50031C}" type="sibTrans" cxnId="{1DE98B8B-5814-4444-8C05-41426D7A8A40}">
      <dgm:prSet/>
      <dgm:spPr/>
      <dgm:t>
        <a:bodyPr/>
        <a:lstStyle/>
        <a:p>
          <a:endParaRPr lang="en-US"/>
        </a:p>
      </dgm:t>
    </dgm:pt>
    <dgm:pt modelId="{9B001542-E0D7-4D04-B376-A10F7D49C990}">
      <dgm:prSet/>
      <dgm:spPr/>
      <dgm:t>
        <a:bodyPr/>
        <a:lstStyle/>
        <a:p>
          <a:r>
            <a:rPr lang="en-US" baseline="0"/>
            <a:t>Connection strings</a:t>
          </a:r>
          <a:endParaRPr lang="en-US"/>
        </a:p>
      </dgm:t>
    </dgm:pt>
    <dgm:pt modelId="{F39C6A32-440D-4F87-84C6-543FDDC2E300}" type="parTrans" cxnId="{D32E1FEF-5166-426A-B852-E44218572700}">
      <dgm:prSet/>
      <dgm:spPr/>
      <dgm:t>
        <a:bodyPr/>
        <a:lstStyle/>
        <a:p>
          <a:endParaRPr lang="en-US"/>
        </a:p>
      </dgm:t>
    </dgm:pt>
    <dgm:pt modelId="{F1082210-8BBF-40E5-AB3A-D17E214E92D1}" type="sibTrans" cxnId="{D32E1FEF-5166-426A-B852-E44218572700}">
      <dgm:prSet/>
      <dgm:spPr/>
      <dgm:t>
        <a:bodyPr/>
        <a:lstStyle/>
        <a:p>
          <a:endParaRPr lang="en-US"/>
        </a:p>
      </dgm:t>
    </dgm:pt>
    <dgm:pt modelId="{0334DE71-146E-41EE-8C2A-4D10190B7F6C}">
      <dgm:prSet/>
      <dgm:spPr/>
      <dgm:t>
        <a:bodyPr/>
        <a:lstStyle/>
        <a:p>
          <a:r>
            <a:rPr lang="en-US" baseline="0"/>
            <a:t>Access keys </a:t>
          </a:r>
          <a:endParaRPr lang="en-US"/>
        </a:p>
      </dgm:t>
    </dgm:pt>
    <dgm:pt modelId="{ADFB0F56-8AAC-427C-8DE2-A594158A1278}" type="parTrans" cxnId="{20519A9F-1EAB-4F38-8FB7-A32EB14200F9}">
      <dgm:prSet/>
      <dgm:spPr/>
      <dgm:t>
        <a:bodyPr/>
        <a:lstStyle/>
        <a:p>
          <a:endParaRPr lang="en-US"/>
        </a:p>
      </dgm:t>
    </dgm:pt>
    <dgm:pt modelId="{834A7621-C81E-42F6-A41A-8F9BBAB046A2}" type="sibTrans" cxnId="{20519A9F-1EAB-4F38-8FB7-A32EB14200F9}">
      <dgm:prSet/>
      <dgm:spPr/>
      <dgm:t>
        <a:bodyPr/>
        <a:lstStyle/>
        <a:p>
          <a:endParaRPr lang="en-US"/>
        </a:p>
      </dgm:t>
    </dgm:pt>
    <dgm:pt modelId="{3EEE7A92-A623-434B-BBB9-9229F589F5AC}">
      <dgm:prSet/>
      <dgm:spPr/>
      <dgm:t>
        <a:bodyPr/>
        <a:lstStyle/>
        <a:p>
          <a:r>
            <a:rPr lang="en-US"/>
            <a:t>You</a:t>
          </a:r>
          <a:r>
            <a:rPr lang="en-US" baseline="0"/>
            <a:t> don’t want to source control secrets</a:t>
          </a:r>
          <a:endParaRPr lang="en-US"/>
        </a:p>
      </dgm:t>
    </dgm:pt>
    <dgm:pt modelId="{FB7EAED4-6C98-4613-A475-F7E33719E783}" type="parTrans" cxnId="{31931EFD-5DEB-42E3-93D8-38031FD42EDF}">
      <dgm:prSet/>
      <dgm:spPr/>
      <dgm:t>
        <a:bodyPr/>
        <a:lstStyle/>
        <a:p>
          <a:endParaRPr lang="en-US"/>
        </a:p>
      </dgm:t>
    </dgm:pt>
    <dgm:pt modelId="{383E963C-454A-4E87-9A94-89651A505F96}" type="sibTrans" cxnId="{31931EFD-5DEB-42E3-93D8-38031FD42EDF}">
      <dgm:prSet/>
      <dgm:spPr/>
      <dgm:t>
        <a:bodyPr/>
        <a:lstStyle/>
        <a:p>
          <a:endParaRPr lang="en-US"/>
        </a:p>
      </dgm:t>
    </dgm:pt>
    <dgm:pt modelId="{8212FD9F-1C2D-4F5E-8896-578B1ACCC360}" type="pres">
      <dgm:prSet presAssocID="{8D8AE69D-64BC-4BE0-ADC0-3D087A25E8C4}" presName="root" presStyleCnt="0">
        <dgm:presLayoutVars>
          <dgm:dir/>
          <dgm:resizeHandles val="exact"/>
        </dgm:presLayoutVars>
      </dgm:prSet>
      <dgm:spPr/>
    </dgm:pt>
    <dgm:pt modelId="{092FCAFD-7E78-404B-84F0-8FFDD97E4375}" type="pres">
      <dgm:prSet presAssocID="{B6978D22-9D28-41C1-A55C-F7088BDDF34A}" presName="compNode" presStyleCnt="0"/>
      <dgm:spPr/>
    </dgm:pt>
    <dgm:pt modelId="{4A0139AA-B56A-4834-B084-E5BC26D496AA}" type="pres">
      <dgm:prSet presAssocID="{B6978D22-9D28-41C1-A55C-F7088BDDF34A}" presName="bgRect" presStyleLbl="bgShp" presStyleIdx="0" presStyleCnt="3"/>
      <dgm:spPr/>
    </dgm:pt>
    <dgm:pt modelId="{ACA99643-0A56-402F-BD68-7736602B19E9}" type="pres">
      <dgm:prSet presAssocID="{B6978D22-9D28-41C1-A55C-F7088BDDF34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8E720E13-C58A-48F6-B5B9-0BAD803C6EBC}" type="pres">
      <dgm:prSet presAssocID="{B6978D22-9D28-41C1-A55C-F7088BDDF34A}" presName="spaceRect" presStyleCnt="0"/>
      <dgm:spPr/>
    </dgm:pt>
    <dgm:pt modelId="{6D7577CB-EA0F-4DA7-9C82-30891D7956E7}" type="pres">
      <dgm:prSet presAssocID="{B6978D22-9D28-41C1-A55C-F7088BDDF34A}" presName="parTx" presStyleLbl="revTx" presStyleIdx="0" presStyleCnt="4">
        <dgm:presLayoutVars>
          <dgm:chMax val="0"/>
          <dgm:chPref val="0"/>
        </dgm:presLayoutVars>
      </dgm:prSet>
      <dgm:spPr/>
    </dgm:pt>
    <dgm:pt modelId="{0448793F-4298-4007-8226-9F7B14CBE00D}" type="pres">
      <dgm:prSet presAssocID="{89BF835A-CBB9-4607-AA8C-12712E691B24}" presName="sibTrans" presStyleCnt="0"/>
      <dgm:spPr/>
    </dgm:pt>
    <dgm:pt modelId="{D9D1981B-76C8-4140-BDD6-414E4D0FF792}" type="pres">
      <dgm:prSet presAssocID="{29B180BD-D4D9-4D7D-A044-A0A34411C231}" presName="compNode" presStyleCnt="0"/>
      <dgm:spPr/>
    </dgm:pt>
    <dgm:pt modelId="{427429B6-793D-4D29-82F9-B1B05F613066}" type="pres">
      <dgm:prSet presAssocID="{29B180BD-D4D9-4D7D-A044-A0A34411C231}" presName="bgRect" presStyleLbl="bgShp" presStyleIdx="1" presStyleCnt="3"/>
      <dgm:spPr/>
    </dgm:pt>
    <dgm:pt modelId="{E1379A64-1CF7-4A83-A194-77CCCC0B5FDA}" type="pres">
      <dgm:prSet presAssocID="{29B180BD-D4D9-4D7D-A044-A0A34411C23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67BA7C64-E050-4A79-8531-5A472E4F5D32}" type="pres">
      <dgm:prSet presAssocID="{29B180BD-D4D9-4D7D-A044-A0A34411C231}" presName="spaceRect" presStyleCnt="0"/>
      <dgm:spPr/>
    </dgm:pt>
    <dgm:pt modelId="{1513E582-3F9A-4A7F-8371-80A6E25925A5}" type="pres">
      <dgm:prSet presAssocID="{29B180BD-D4D9-4D7D-A044-A0A34411C231}" presName="parTx" presStyleLbl="revTx" presStyleIdx="1" presStyleCnt="4">
        <dgm:presLayoutVars>
          <dgm:chMax val="0"/>
          <dgm:chPref val="0"/>
        </dgm:presLayoutVars>
      </dgm:prSet>
      <dgm:spPr/>
    </dgm:pt>
    <dgm:pt modelId="{0A8BB198-2EDF-4AC6-9F28-FB4CD956DD1D}" type="pres">
      <dgm:prSet presAssocID="{29B180BD-D4D9-4D7D-A044-A0A34411C231}" presName="desTx" presStyleLbl="revTx" presStyleIdx="2" presStyleCnt="4">
        <dgm:presLayoutVars/>
      </dgm:prSet>
      <dgm:spPr/>
    </dgm:pt>
    <dgm:pt modelId="{8AC587A5-AA56-414E-BBCC-54AD69D2760B}" type="pres">
      <dgm:prSet presAssocID="{DB1C05A9-6D06-4D9B-B18A-262938173A0A}" presName="sibTrans" presStyleCnt="0"/>
      <dgm:spPr/>
    </dgm:pt>
    <dgm:pt modelId="{86B1931F-9681-4196-B024-DF268C036CAF}" type="pres">
      <dgm:prSet presAssocID="{3EEE7A92-A623-434B-BBB9-9229F589F5AC}" presName="compNode" presStyleCnt="0"/>
      <dgm:spPr/>
    </dgm:pt>
    <dgm:pt modelId="{30FB8E19-CDF0-4CD2-BC35-DEF099897A2B}" type="pres">
      <dgm:prSet presAssocID="{3EEE7A92-A623-434B-BBB9-9229F589F5AC}" presName="bgRect" presStyleLbl="bgShp" presStyleIdx="2" presStyleCnt="3"/>
      <dgm:spPr/>
    </dgm:pt>
    <dgm:pt modelId="{C53E1EA6-A8CD-4E45-8895-EBAF66A6B16A}" type="pres">
      <dgm:prSet presAssocID="{3EEE7A92-A623-434B-BBB9-9229F589F5A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9E5851AA-A17F-4A6A-819B-2A15457E0802}" type="pres">
      <dgm:prSet presAssocID="{3EEE7A92-A623-434B-BBB9-9229F589F5AC}" presName="spaceRect" presStyleCnt="0"/>
      <dgm:spPr/>
    </dgm:pt>
    <dgm:pt modelId="{06B23AB8-B35E-4431-A14F-43A30E3BB1C8}" type="pres">
      <dgm:prSet presAssocID="{3EEE7A92-A623-434B-BBB9-9229F589F5A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788CD1E-15DE-4DA3-9DFA-3B1E802958DF}" type="presOf" srcId="{29B180BD-D4D9-4D7D-A044-A0A34411C231}" destId="{1513E582-3F9A-4A7F-8371-80A6E25925A5}" srcOrd="0" destOrd="0" presId="urn:microsoft.com/office/officeart/2018/2/layout/IconVerticalSolidList"/>
    <dgm:cxn modelId="{139F1830-F2F5-4ECB-907D-F8DB7924CBA2}" type="presOf" srcId="{B6978D22-9D28-41C1-A55C-F7088BDDF34A}" destId="{6D7577CB-EA0F-4DA7-9C82-30891D7956E7}" srcOrd="0" destOrd="0" presId="urn:microsoft.com/office/officeart/2018/2/layout/IconVerticalSolidList"/>
    <dgm:cxn modelId="{811C0C79-D6F8-4A85-9671-2685B47C1922}" type="presOf" srcId="{9B001542-E0D7-4D04-B376-A10F7D49C990}" destId="{0A8BB198-2EDF-4AC6-9F28-FB4CD956DD1D}" srcOrd="0" destOrd="2" presId="urn:microsoft.com/office/officeart/2018/2/layout/IconVerticalSolidList"/>
    <dgm:cxn modelId="{ABDE367B-3154-4FF1-86BA-3A208242FA6C}" type="presOf" srcId="{3EEE7A92-A623-434B-BBB9-9229F589F5AC}" destId="{06B23AB8-B35E-4431-A14F-43A30E3BB1C8}" srcOrd="0" destOrd="0" presId="urn:microsoft.com/office/officeart/2018/2/layout/IconVerticalSolidList"/>
    <dgm:cxn modelId="{1DE98B8B-5814-4444-8C05-41426D7A8A40}" srcId="{29B180BD-D4D9-4D7D-A044-A0A34411C231}" destId="{18F6F0D8-7E9E-4392-9BCC-67F42378DA85}" srcOrd="1" destOrd="0" parTransId="{42B1E4E3-5072-46BF-9FAF-85815539EB14}" sibTransId="{1B24627D-5A38-46C9-BB63-FC954A50031C}"/>
    <dgm:cxn modelId="{E1FB5C9A-BE5A-419E-A922-B0EFF40DB447}" srcId="{8D8AE69D-64BC-4BE0-ADC0-3D087A25E8C4}" destId="{B6978D22-9D28-41C1-A55C-F7088BDDF34A}" srcOrd="0" destOrd="0" parTransId="{4EA9F33F-E330-47D9-97DF-2323407D5DEC}" sibTransId="{89BF835A-CBB9-4607-AA8C-12712E691B24}"/>
    <dgm:cxn modelId="{20519A9F-1EAB-4F38-8FB7-A32EB14200F9}" srcId="{29B180BD-D4D9-4D7D-A044-A0A34411C231}" destId="{0334DE71-146E-41EE-8C2A-4D10190B7F6C}" srcOrd="3" destOrd="0" parTransId="{ADFB0F56-8AAC-427C-8DE2-A594158A1278}" sibTransId="{834A7621-C81E-42F6-A41A-8F9BBAB046A2}"/>
    <dgm:cxn modelId="{D6805DAF-B264-4869-9C0D-5E77A740EB08}" srcId="{8D8AE69D-64BC-4BE0-ADC0-3D087A25E8C4}" destId="{29B180BD-D4D9-4D7D-A044-A0A34411C231}" srcOrd="1" destOrd="0" parTransId="{E8777FE0-9D7C-4EA9-B761-35FA2F0E220D}" sibTransId="{DB1C05A9-6D06-4D9B-B18A-262938173A0A}"/>
    <dgm:cxn modelId="{AE7454CD-DBBA-438E-8D25-F665687FB33D}" type="presOf" srcId="{5099437B-734D-4880-9D15-96200111372B}" destId="{0A8BB198-2EDF-4AC6-9F28-FB4CD956DD1D}" srcOrd="0" destOrd="0" presId="urn:microsoft.com/office/officeart/2018/2/layout/IconVerticalSolidList"/>
    <dgm:cxn modelId="{277A39D6-43E5-4893-9A94-4C63A2F79DC6}" type="presOf" srcId="{18F6F0D8-7E9E-4392-9BCC-67F42378DA85}" destId="{0A8BB198-2EDF-4AC6-9F28-FB4CD956DD1D}" srcOrd="0" destOrd="1" presId="urn:microsoft.com/office/officeart/2018/2/layout/IconVerticalSolidList"/>
    <dgm:cxn modelId="{8C71C9D7-3B7D-4819-86AC-5019C4AE658B}" srcId="{29B180BD-D4D9-4D7D-A044-A0A34411C231}" destId="{5099437B-734D-4880-9D15-96200111372B}" srcOrd="0" destOrd="0" parTransId="{3C5E9522-2E7E-4FA4-9C7F-25B5EDFBA0B7}" sibTransId="{12E6C7C3-FD1C-4EC0-A803-3C099F2BC6E9}"/>
    <dgm:cxn modelId="{9202F5D7-74B2-4792-AE44-D9FD58305D7C}" type="presOf" srcId="{0334DE71-146E-41EE-8C2A-4D10190B7F6C}" destId="{0A8BB198-2EDF-4AC6-9F28-FB4CD956DD1D}" srcOrd="0" destOrd="3" presId="urn:microsoft.com/office/officeart/2018/2/layout/IconVerticalSolidList"/>
    <dgm:cxn modelId="{C8A9B2E6-AF25-41A8-B7C0-6DFED2E9CE74}" type="presOf" srcId="{8D8AE69D-64BC-4BE0-ADC0-3D087A25E8C4}" destId="{8212FD9F-1C2D-4F5E-8896-578B1ACCC360}" srcOrd="0" destOrd="0" presId="urn:microsoft.com/office/officeart/2018/2/layout/IconVerticalSolidList"/>
    <dgm:cxn modelId="{D32E1FEF-5166-426A-B852-E44218572700}" srcId="{29B180BD-D4D9-4D7D-A044-A0A34411C231}" destId="{9B001542-E0D7-4D04-B376-A10F7D49C990}" srcOrd="2" destOrd="0" parTransId="{F39C6A32-440D-4F87-84C6-543FDDC2E300}" sibTransId="{F1082210-8BBF-40E5-AB3A-D17E214E92D1}"/>
    <dgm:cxn modelId="{31931EFD-5DEB-42E3-93D8-38031FD42EDF}" srcId="{8D8AE69D-64BC-4BE0-ADC0-3D087A25E8C4}" destId="{3EEE7A92-A623-434B-BBB9-9229F589F5AC}" srcOrd="2" destOrd="0" parTransId="{FB7EAED4-6C98-4613-A475-F7E33719E783}" sibTransId="{383E963C-454A-4E87-9A94-89651A505F96}"/>
    <dgm:cxn modelId="{13E961D3-EFC3-4648-8D0A-E5CD315ECDA4}" type="presParOf" srcId="{8212FD9F-1C2D-4F5E-8896-578B1ACCC360}" destId="{092FCAFD-7E78-404B-84F0-8FFDD97E4375}" srcOrd="0" destOrd="0" presId="urn:microsoft.com/office/officeart/2018/2/layout/IconVerticalSolidList"/>
    <dgm:cxn modelId="{463288A9-27D3-47BB-8E97-84C3FC32AE39}" type="presParOf" srcId="{092FCAFD-7E78-404B-84F0-8FFDD97E4375}" destId="{4A0139AA-B56A-4834-B084-E5BC26D496AA}" srcOrd="0" destOrd="0" presId="urn:microsoft.com/office/officeart/2018/2/layout/IconVerticalSolidList"/>
    <dgm:cxn modelId="{0D203643-FF7B-4F8F-8E6C-380603E78B7C}" type="presParOf" srcId="{092FCAFD-7E78-404B-84F0-8FFDD97E4375}" destId="{ACA99643-0A56-402F-BD68-7736602B19E9}" srcOrd="1" destOrd="0" presId="urn:microsoft.com/office/officeart/2018/2/layout/IconVerticalSolidList"/>
    <dgm:cxn modelId="{F99DBC86-FFC3-4651-BE61-A91B20B2208B}" type="presParOf" srcId="{092FCAFD-7E78-404B-84F0-8FFDD97E4375}" destId="{8E720E13-C58A-48F6-B5B9-0BAD803C6EBC}" srcOrd="2" destOrd="0" presId="urn:microsoft.com/office/officeart/2018/2/layout/IconVerticalSolidList"/>
    <dgm:cxn modelId="{C40EE259-B826-4C0D-803B-7B3F61735F0A}" type="presParOf" srcId="{092FCAFD-7E78-404B-84F0-8FFDD97E4375}" destId="{6D7577CB-EA0F-4DA7-9C82-30891D7956E7}" srcOrd="3" destOrd="0" presId="urn:microsoft.com/office/officeart/2018/2/layout/IconVerticalSolidList"/>
    <dgm:cxn modelId="{0B2E657F-D1AC-4B70-85DB-2835E20B3396}" type="presParOf" srcId="{8212FD9F-1C2D-4F5E-8896-578B1ACCC360}" destId="{0448793F-4298-4007-8226-9F7B14CBE00D}" srcOrd="1" destOrd="0" presId="urn:microsoft.com/office/officeart/2018/2/layout/IconVerticalSolidList"/>
    <dgm:cxn modelId="{208F1A1B-C0AD-4875-805B-BBFC8F595FEE}" type="presParOf" srcId="{8212FD9F-1C2D-4F5E-8896-578B1ACCC360}" destId="{D9D1981B-76C8-4140-BDD6-414E4D0FF792}" srcOrd="2" destOrd="0" presId="urn:microsoft.com/office/officeart/2018/2/layout/IconVerticalSolidList"/>
    <dgm:cxn modelId="{1D20C114-D08F-414B-A227-15B4CC39B97E}" type="presParOf" srcId="{D9D1981B-76C8-4140-BDD6-414E4D0FF792}" destId="{427429B6-793D-4D29-82F9-B1B05F613066}" srcOrd="0" destOrd="0" presId="urn:microsoft.com/office/officeart/2018/2/layout/IconVerticalSolidList"/>
    <dgm:cxn modelId="{83FC1B00-2644-45A2-A86E-9B0DA3F8F09A}" type="presParOf" srcId="{D9D1981B-76C8-4140-BDD6-414E4D0FF792}" destId="{E1379A64-1CF7-4A83-A194-77CCCC0B5FDA}" srcOrd="1" destOrd="0" presId="urn:microsoft.com/office/officeart/2018/2/layout/IconVerticalSolidList"/>
    <dgm:cxn modelId="{C71B2BFF-D5C0-4B38-A922-56E8590CA4BD}" type="presParOf" srcId="{D9D1981B-76C8-4140-BDD6-414E4D0FF792}" destId="{67BA7C64-E050-4A79-8531-5A472E4F5D32}" srcOrd="2" destOrd="0" presId="urn:microsoft.com/office/officeart/2018/2/layout/IconVerticalSolidList"/>
    <dgm:cxn modelId="{930E78DC-FC29-4B94-90F1-D4FFEFF6DE8A}" type="presParOf" srcId="{D9D1981B-76C8-4140-BDD6-414E4D0FF792}" destId="{1513E582-3F9A-4A7F-8371-80A6E25925A5}" srcOrd="3" destOrd="0" presId="urn:microsoft.com/office/officeart/2018/2/layout/IconVerticalSolidList"/>
    <dgm:cxn modelId="{671E52B0-4CB7-4399-9C9E-D3B8F70D4214}" type="presParOf" srcId="{D9D1981B-76C8-4140-BDD6-414E4D0FF792}" destId="{0A8BB198-2EDF-4AC6-9F28-FB4CD956DD1D}" srcOrd="4" destOrd="0" presId="urn:microsoft.com/office/officeart/2018/2/layout/IconVerticalSolidList"/>
    <dgm:cxn modelId="{D9E353B0-EA45-4F47-BC02-A1131B642FA7}" type="presParOf" srcId="{8212FD9F-1C2D-4F5E-8896-578B1ACCC360}" destId="{8AC587A5-AA56-414E-BBCC-54AD69D2760B}" srcOrd="3" destOrd="0" presId="urn:microsoft.com/office/officeart/2018/2/layout/IconVerticalSolidList"/>
    <dgm:cxn modelId="{6CAC428F-EB14-4541-A2C4-0561235A8FFA}" type="presParOf" srcId="{8212FD9F-1C2D-4F5E-8896-578B1ACCC360}" destId="{86B1931F-9681-4196-B024-DF268C036CAF}" srcOrd="4" destOrd="0" presId="urn:microsoft.com/office/officeart/2018/2/layout/IconVerticalSolidList"/>
    <dgm:cxn modelId="{D3E2C9BE-7D87-4906-9934-500CE75E35D0}" type="presParOf" srcId="{86B1931F-9681-4196-B024-DF268C036CAF}" destId="{30FB8E19-CDF0-4CD2-BC35-DEF099897A2B}" srcOrd="0" destOrd="0" presId="urn:microsoft.com/office/officeart/2018/2/layout/IconVerticalSolidList"/>
    <dgm:cxn modelId="{A9B36277-D681-4917-B373-F58F0BFFE3C0}" type="presParOf" srcId="{86B1931F-9681-4196-B024-DF268C036CAF}" destId="{C53E1EA6-A8CD-4E45-8895-EBAF66A6B16A}" srcOrd="1" destOrd="0" presId="urn:microsoft.com/office/officeart/2018/2/layout/IconVerticalSolidList"/>
    <dgm:cxn modelId="{5CDB3EB8-C37D-400A-B871-1856261D8B9E}" type="presParOf" srcId="{86B1931F-9681-4196-B024-DF268C036CAF}" destId="{9E5851AA-A17F-4A6A-819B-2A15457E0802}" srcOrd="2" destOrd="0" presId="urn:microsoft.com/office/officeart/2018/2/layout/IconVerticalSolidList"/>
    <dgm:cxn modelId="{82A2E364-03CC-4095-89A8-C20F88F4FD40}" type="presParOf" srcId="{86B1931F-9681-4196-B024-DF268C036CAF}" destId="{06B23AB8-B35E-4431-A14F-43A30E3BB1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5B0809-DAD9-42E3-B8F8-934B55BC58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94433B5-DF3A-46D7-A0C8-16CA696C081F}">
      <dgm:prSet/>
      <dgm:spPr/>
      <dgm:t>
        <a:bodyPr/>
        <a:lstStyle/>
        <a:p>
          <a:r>
            <a:rPr lang="en-US"/>
            <a:t>Relatively easy for new devs</a:t>
          </a:r>
          <a:r>
            <a:rPr lang="en-US" baseline="0"/>
            <a:t> to use/understand</a:t>
          </a:r>
          <a:endParaRPr lang="en-US"/>
        </a:p>
      </dgm:t>
    </dgm:pt>
    <dgm:pt modelId="{842A5C98-5693-48E6-A61F-1B289CBBAA29}" type="parTrans" cxnId="{DABCD5D8-65F3-4B4A-97B4-F95F8F6323B9}">
      <dgm:prSet/>
      <dgm:spPr/>
      <dgm:t>
        <a:bodyPr/>
        <a:lstStyle/>
        <a:p>
          <a:endParaRPr lang="en-US"/>
        </a:p>
      </dgm:t>
    </dgm:pt>
    <dgm:pt modelId="{9B616B85-E15D-4D91-8B59-135E033281B3}" type="sibTrans" cxnId="{DABCD5D8-65F3-4B4A-97B4-F95F8F6323B9}">
      <dgm:prSet/>
      <dgm:spPr/>
      <dgm:t>
        <a:bodyPr/>
        <a:lstStyle/>
        <a:p>
          <a:endParaRPr lang="en-US"/>
        </a:p>
      </dgm:t>
    </dgm:pt>
    <dgm:pt modelId="{AF774F95-84F2-40AC-BFDC-0C11AE6AD281}">
      <dgm:prSet/>
      <dgm:spPr/>
      <dgm:t>
        <a:bodyPr/>
        <a:lstStyle/>
        <a:p>
          <a:r>
            <a:rPr lang="en-US"/>
            <a:t>Secrets aren’t source controlled</a:t>
          </a:r>
        </a:p>
      </dgm:t>
    </dgm:pt>
    <dgm:pt modelId="{1EACC550-61FB-441F-8346-662311CB2B36}" type="parTrans" cxnId="{0B2EDEE1-F680-404E-983B-D10B2EF46703}">
      <dgm:prSet/>
      <dgm:spPr/>
      <dgm:t>
        <a:bodyPr/>
        <a:lstStyle/>
        <a:p>
          <a:endParaRPr lang="en-US"/>
        </a:p>
      </dgm:t>
    </dgm:pt>
    <dgm:pt modelId="{67ED89D0-6B84-4778-8A56-6337AFC2295A}" type="sibTrans" cxnId="{0B2EDEE1-F680-404E-983B-D10B2EF46703}">
      <dgm:prSet/>
      <dgm:spPr/>
      <dgm:t>
        <a:bodyPr/>
        <a:lstStyle/>
        <a:p>
          <a:endParaRPr lang="en-US"/>
        </a:p>
      </dgm:t>
    </dgm:pt>
    <dgm:pt modelId="{741953A1-B358-4F31-B552-C29532764729}">
      <dgm:prSet/>
      <dgm:spPr/>
      <dgm:t>
        <a:bodyPr/>
        <a:lstStyle/>
        <a:p>
          <a:r>
            <a:rPr lang="en-US"/>
            <a:t>Configuration</a:t>
          </a:r>
          <a:r>
            <a:rPr lang="en-US" baseline="0"/>
            <a:t> is “swappable” at release </a:t>
          </a:r>
          <a:endParaRPr lang="en-US"/>
        </a:p>
      </dgm:t>
    </dgm:pt>
    <dgm:pt modelId="{697C6BB1-C6A2-4165-AE76-6C458278074D}" type="parTrans" cxnId="{9C070C34-1236-4285-BE6C-9860F770515B}">
      <dgm:prSet/>
      <dgm:spPr/>
      <dgm:t>
        <a:bodyPr/>
        <a:lstStyle/>
        <a:p>
          <a:endParaRPr lang="en-US"/>
        </a:p>
      </dgm:t>
    </dgm:pt>
    <dgm:pt modelId="{7659EC1B-E312-493A-9CA9-A394BCEFF7AA}" type="sibTrans" cxnId="{9C070C34-1236-4285-BE6C-9860F770515B}">
      <dgm:prSet/>
      <dgm:spPr/>
      <dgm:t>
        <a:bodyPr/>
        <a:lstStyle/>
        <a:p>
          <a:endParaRPr lang="en-US"/>
        </a:p>
      </dgm:t>
    </dgm:pt>
    <dgm:pt modelId="{D25C9B65-F3A4-4842-BF9C-73E3332CD4CD}">
      <dgm:prSet/>
      <dgm:spPr/>
      <dgm:t>
        <a:bodyPr/>
        <a:lstStyle/>
        <a:p>
          <a:r>
            <a:rPr lang="en-US" baseline="0"/>
            <a:t>Works for multiple environments</a:t>
          </a:r>
          <a:endParaRPr lang="en-US"/>
        </a:p>
      </dgm:t>
    </dgm:pt>
    <dgm:pt modelId="{BC7EB011-3C73-4B27-A3ED-0BCC74470D99}" type="parTrans" cxnId="{BB83F72D-D8CD-4C44-9F29-2B6EB762D021}">
      <dgm:prSet/>
      <dgm:spPr/>
      <dgm:t>
        <a:bodyPr/>
        <a:lstStyle/>
        <a:p>
          <a:endParaRPr lang="en-US"/>
        </a:p>
      </dgm:t>
    </dgm:pt>
    <dgm:pt modelId="{F6C8E20D-B389-480D-A7C6-F980D2F6E8F1}" type="sibTrans" cxnId="{BB83F72D-D8CD-4C44-9F29-2B6EB762D021}">
      <dgm:prSet/>
      <dgm:spPr/>
      <dgm:t>
        <a:bodyPr/>
        <a:lstStyle/>
        <a:p>
          <a:endParaRPr lang="en-US"/>
        </a:p>
      </dgm:t>
    </dgm:pt>
    <dgm:pt modelId="{34FC3E19-897F-4BAE-B334-D21375711B0E}" type="pres">
      <dgm:prSet presAssocID="{885B0809-DAD9-42E3-B8F8-934B55BC5892}" presName="root" presStyleCnt="0">
        <dgm:presLayoutVars>
          <dgm:dir/>
          <dgm:resizeHandles val="exact"/>
        </dgm:presLayoutVars>
      </dgm:prSet>
      <dgm:spPr/>
    </dgm:pt>
    <dgm:pt modelId="{F2A3D4C7-845D-40C4-A55A-14220597DBB6}" type="pres">
      <dgm:prSet presAssocID="{594433B5-DF3A-46D7-A0C8-16CA696C081F}" presName="compNode" presStyleCnt="0"/>
      <dgm:spPr/>
    </dgm:pt>
    <dgm:pt modelId="{0BDB6C06-1660-477C-B9B1-8C735CC43F6D}" type="pres">
      <dgm:prSet presAssocID="{594433B5-DF3A-46D7-A0C8-16CA696C081F}" presName="bgRect" presStyleLbl="bgShp" presStyleIdx="0" presStyleCnt="4"/>
      <dgm:spPr/>
    </dgm:pt>
    <dgm:pt modelId="{D8DFF6AC-9029-4832-9519-D37224A9191F}" type="pres">
      <dgm:prSet presAssocID="{594433B5-DF3A-46D7-A0C8-16CA696C081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262EB075-A013-4897-AF1F-80E43E01A6CD}" type="pres">
      <dgm:prSet presAssocID="{594433B5-DF3A-46D7-A0C8-16CA696C081F}" presName="spaceRect" presStyleCnt="0"/>
      <dgm:spPr/>
    </dgm:pt>
    <dgm:pt modelId="{C6133974-CE52-49C9-98C7-AB27C4BA57A1}" type="pres">
      <dgm:prSet presAssocID="{594433B5-DF3A-46D7-A0C8-16CA696C081F}" presName="parTx" presStyleLbl="revTx" presStyleIdx="0" presStyleCnt="4">
        <dgm:presLayoutVars>
          <dgm:chMax val="0"/>
          <dgm:chPref val="0"/>
        </dgm:presLayoutVars>
      </dgm:prSet>
      <dgm:spPr/>
    </dgm:pt>
    <dgm:pt modelId="{506E697F-6193-4094-9523-354D752B1161}" type="pres">
      <dgm:prSet presAssocID="{9B616B85-E15D-4D91-8B59-135E033281B3}" presName="sibTrans" presStyleCnt="0"/>
      <dgm:spPr/>
    </dgm:pt>
    <dgm:pt modelId="{70E2E2A4-6AD1-4C26-B697-8EA189251004}" type="pres">
      <dgm:prSet presAssocID="{AF774F95-84F2-40AC-BFDC-0C11AE6AD281}" presName="compNode" presStyleCnt="0"/>
      <dgm:spPr/>
    </dgm:pt>
    <dgm:pt modelId="{F310E8E2-4DC9-42A5-B371-7D17665139EE}" type="pres">
      <dgm:prSet presAssocID="{AF774F95-84F2-40AC-BFDC-0C11AE6AD281}" presName="bgRect" presStyleLbl="bgShp" presStyleIdx="1" presStyleCnt="4"/>
      <dgm:spPr/>
    </dgm:pt>
    <dgm:pt modelId="{32A010CA-FE0E-43B4-BF2C-2FD7BB620BCD}" type="pres">
      <dgm:prSet presAssocID="{AF774F95-84F2-40AC-BFDC-0C11AE6AD28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720F8F88-5D6E-470C-8F3E-1564103EEF25}" type="pres">
      <dgm:prSet presAssocID="{AF774F95-84F2-40AC-BFDC-0C11AE6AD281}" presName="spaceRect" presStyleCnt="0"/>
      <dgm:spPr/>
    </dgm:pt>
    <dgm:pt modelId="{451682FC-233B-46DE-813D-13B4A466F3B8}" type="pres">
      <dgm:prSet presAssocID="{AF774F95-84F2-40AC-BFDC-0C11AE6AD281}" presName="parTx" presStyleLbl="revTx" presStyleIdx="1" presStyleCnt="4">
        <dgm:presLayoutVars>
          <dgm:chMax val="0"/>
          <dgm:chPref val="0"/>
        </dgm:presLayoutVars>
      </dgm:prSet>
      <dgm:spPr/>
    </dgm:pt>
    <dgm:pt modelId="{B50FFEEC-F559-4795-BD23-A239FFBBFD0C}" type="pres">
      <dgm:prSet presAssocID="{67ED89D0-6B84-4778-8A56-6337AFC2295A}" presName="sibTrans" presStyleCnt="0"/>
      <dgm:spPr/>
    </dgm:pt>
    <dgm:pt modelId="{D70FBFEB-EA7F-4461-84EF-8EE1AF6E4641}" type="pres">
      <dgm:prSet presAssocID="{741953A1-B358-4F31-B552-C29532764729}" presName="compNode" presStyleCnt="0"/>
      <dgm:spPr/>
    </dgm:pt>
    <dgm:pt modelId="{8EC3C7A6-5BEB-4863-97C3-B4181C9C2221}" type="pres">
      <dgm:prSet presAssocID="{741953A1-B358-4F31-B552-C29532764729}" presName="bgRect" presStyleLbl="bgShp" presStyleIdx="2" presStyleCnt="4"/>
      <dgm:spPr/>
    </dgm:pt>
    <dgm:pt modelId="{BD16DF5A-4732-4701-987B-41CCCB9DC303}" type="pres">
      <dgm:prSet presAssocID="{741953A1-B358-4F31-B552-C2953276472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D2FB9EF2-303E-4A27-8E8E-34A538237113}" type="pres">
      <dgm:prSet presAssocID="{741953A1-B358-4F31-B552-C29532764729}" presName="spaceRect" presStyleCnt="0"/>
      <dgm:spPr/>
    </dgm:pt>
    <dgm:pt modelId="{B8BB7D66-E29C-4F13-B283-65FFEE7F6ED2}" type="pres">
      <dgm:prSet presAssocID="{741953A1-B358-4F31-B552-C29532764729}" presName="parTx" presStyleLbl="revTx" presStyleIdx="2" presStyleCnt="4">
        <dgm:presLayoutVars>
          <dgm:chMax val="0"/>
          <dgm:chPref val="0"/>
        </dgm:presLayoutVars>
      </dgm:prSet>
      <dgm:spPr/>
    </dgm:pt>
    <dgm:pt modelId="{03B96D84-F521-4052-9FE6-334EB93668ED}" type="pres">
      <dgm:prSet presAssocID="{7659EC1B-E312-493A-9CA9-A394BCEFF7AA}" presName="sibTrans" presStyleCnt="0"/>
      <dgm:spPr/>
    </dgm:pt>
    <dgm:pt modelId="{4585C6BF-06A7-435B-8560-2CEA7B060329}" type="pres">
      <dgm:prSet presAssocID="{D25C9B65-F3A4-4842-BF9C-73E3332CD4CD}" presName="compNode" presStyleCnt="0"/>
      <dgm:spPr/>
    </dgm:pt>
    <dgm:pt modelId="{AD8B1222-8B3D-4594-9D73-9084F0380AC5}" type="pres">
      <dgm:prSet presAssocID="{D25C9B65-F3A4-4842-BF9C-73E3332CD4CD}" presName="bgRect" presStyleLbl="bgShp" presStyleIdx="3" presStyleCnt="4"/>
      <dgm:spPr/>
    </dgm:pt>
    <dgm:pt modelId="{D475655C-3952-45A8-AEC0-386E2153058F}" type="pres">
      <dgm:prSet presAssocID="{D25C9B65-F3A4-4842-BF9C-73E3332CD4C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0E01886A-C9C3-4391-81A2-E83C52CA150F}" type="pres">
      <dgm:prSet presAssocID="{D25C9B65-F3A4-4842-BF9C-73E3332CD4CD}" presName="spaceRect" presStyleCnt="0"/>
      <dgm:spPr/>
    </dgm:pt>
    <dgm:pt modelId="{1F1497F2-2F34-4349-A6D0-D444D8B32D45}" type="pres">
      <dgm:prSet presAssocID="{D25C9B65-F3A4-4842-BF9C-73E3332CD4C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B83F72D-D8CD-4C44-9F29-2B6EB762D021}" srcId="{885B0809-DAD9-42E3-B8F8-934B55BC5892}" destId="{D25C9B65-F3A4-4842-BF9C-73E3332CD4CD}" srcOrd="3" destOrd="0" parTransId="{BC7EB011-3C73-4B27-A3ED-0BCC74470D99}" sibTransId="{F6C8E20D-B389-480D-A7C6-F980D2F6E8F1}"/>
    <dgm:cxn modelId="{9C070C34-1236-4285-BE6C-9860F770515B}" srcId="{885B0809-DAD9-42E3-B8F8-934B55BC5892}" destId="{741953A1-B358-4F31-B552-C29532764729}" srcOrd="2" destOrd="0" parTransId="{697C6BB1-C6A2-4165-AE76-6C458278074D}" sibTransId="{7659EC1B-E312-493A-9CA9-A394BCEFF7AA}"/>
    <dgm:cxn modelId="{CA18327D-308C-4513-9E68-94FE510BA1F1}" type="presOf" srcId="{D25C9B65-F3A4-4842-BF9C-73E3332CD4CD}" destId="{1F1497F2-2F34-4349-A6D0-D444D8B32D45}" srcOrd="0" destOrd="0" presId="urn:microsoft.com/office/officeart/2018/2/layout/IconVerticalSolidList"/>
    <dgm:cxn modelId="{5B7E5987-BCA2-4360-8F41-E42E815D2752}" type="presOf" srcId="{AF774F95-84F2-40AC-BFDC-0C11AE6AD281}" destId="{451682FC-233B-46DE-813D-13B4A466F3B8}" srcOrd="0" destOrd="0" presId="urn:microsoft.com/office/officeart/2018/2/layout/IconVerticalSolidList"/>
    <dgm:cxn modelId="{E0331FB9-1FD1-4236-BF3D-AAB92F06565C}" type="presOf" srcId="{885B0809-DAD9-42E3-B8F8-934B55BC5892}" destId="{34FC3E19-897F-4BAE-B334-D21375711B0E}" srcOrd="0" destOrd="0" presId="urn:microsoft.com/office/officeart/2018/2/layout/IconVerticalSolidList"/>
    <dgm:cxn modelId="{FFC8D7D4-6DC4-4D3B-807F-4C86CCBADEE6}" type="presOf" srcId="{741953A1-B358-4F31-B552-C29532764729}" destId="{B8BB7D66-E29C-4F13-B283-65FFEE7F6ED2}" srcOrd="0" destOrd="0" presId="urn:microsoft.com/office/officeart/2018/2/layout/IconVerticalSolidList"/>
    <dgm:cxn modelId="{DABCD5D8-65F3-4B4A-97B4-F95F8F6323B9}" srcId="{885B0809-DAD9-42E3-B8F8-934B55BC5892}" destId="{594433B5-DF3A-46D7-A0C8-16CA696C081F}" srcOrd="0" destOrd="0" parTransId="{842A5C98-5693-48E6-A61F-1B289CBBAA29}" sibTransId="{9B616B85-E15D-4D91-8B59-135E033281B3}"/>
    <dgm:cxn modelId="{C4B58EDD-0C42-4784-AD54-4CC0819E0B9D}" type="presOf" srcId="{594433B5-DF3A-46D7-A0C8-16CA696C081F}" destId="{C6133974-CE52-49C9-98C7-AB27C4BA57A1}" srcOrd="0" destOrd="0" presId="urn:microsoft.com/office/officeart/2018/2/layout/IconVerticalSolidList"/>
    <dgm:cxn modelId="{0B2EDEE1-F680-404E-983B-D10B2EF46703}" srcId="{885B0809-DAD9-42E3-B8F8-934B55BC5892}" destId="{AF774F95-84F2-40AC-BFDC-0C11AE6AD281}" srcOrd="1" destOrd="0" parTransId="{1EACC550-61FB-441F-8346-662311CB2B36}" sibTransId="{67ED89D0-6B84-4778-8A56-6337AFC2295A}"/>
    <dgm:cxn modelId="{FBA750DF-3DEC-4466-AFF2-9EBC7A66D9F9}" type="presParOf" srcId="{34FC3E19-897F-4BAE-B334-D21375711B0E}" destId="{F2A3D4C7-845D-40C4-A55A-14220597DBB6}" srcOrd="0" destOrd="0" presId="urn:microsoft.com/office/officeart/2018/2/layout/IconVerticalSolidList"/>
    <dgm:cxn modelId="{AB66E26E-5871-4386-B768-45AE8266831B}" type="presParOf" srcId="{F2A3D4C7-845D-40C4-A55A-14220597DBB6}" destId="{0BDB6C06-1660-477C-B9B1-8C735CC43F6D}" srcOrd="0" destOrd="0" presId="urn:microsoft.com/office/officeart/2018/2/layout/IconVerticalSolidList"/>
    <dgm:cxn modelId="{97523E74-19F3-4394-BBA4-252B90FA4ACE}" type="presParOf" srcId="{F2A3D4C7-845D-40C4-A55A-14220597DBB6}" destId="{D8DFF6AC-9029-4832-9519-D37224A9191F}" srcOrd="1" destOrd="0" presId="urn:microsoft.com/office/officeart/2018/2/layout/IconVerticalSolidList"/>
    <dgm:cxn modelId="{B39236F6-3250-4A41-B736-DF98413A5B49}" type="presParOf" srcId="{F2A3D4C7-845D-40C4-A55A-14220597DBB6}" destId="{262EB075-A013-4897-AF1F-80E43E01A6CD}" srcOrd="2" destOrd="0" presId="urn:microsoft.com/office/officeart/2018/2/layout/IconVerticalSolidList"/>
    <dgm:cxn modelId="{C49D29D4-13FA-4F01-BFE9-223596AB2F0C}" type="presParOf" srcId="{F2A3D4C7-845D-40C4-A55A-14220597DBB6}" destId="{C6133974-CE52-49C9-98C7-AB27C4BA57A1}" srcOrd="3" destOrd="0" presId="urn:microsoft.com/office/officeart/2018/2/layout/IconVerticalSolidList"/>
    <dgm:cxn modelId="{ED560BFA-7764-4F7C-B75A-CBB797E56E99}" type="presParOf" srcId="{34FC3E19-897F-4BAE-B334-D21375711B0E}" destId="{506E697F-6193-4094-9523-354D752B1161}" srcOrd="1" destOrd="0" presId="urn:microsoft.com/office/officeart/2018/2/layout/IconVerticalSolidList"/>
    <dgm:cxn modelId="{823F8584-4807-4DEB-8933-907F8DCAD033}" type="presParOf" srcId="{34FC3E19-897F-4BAE-B334-D21375711B0E}" destId="{70E2E2A4-6AD1-4C26-B697-8EA189251004}" srcOrd="2" destOrd="0" presId="urn:microsoft.com/office/officeart/2018/2/layout/IconVerticalSolidList"/>
    <dgm:cxn modelId="{5786348C-B621-4605-AD86-28E6A6C35170}" type="presParOf" srcId="{70E2E2A4-6AD1-4C26-B697-8EA189251004}" destId="{F310E8E2-4DC9-42A5-B371-7D17665139EE}" srcOrd="0" destOrd="0" presId="urn:microsoft.com/office/officeart/2018/2/layout/IconVerticalSolidList"/>
    <dgm:cxn modelId="{F87EA389-455F-46D0-BC1C-FA7B4E7F19B3}" type="presParOf" srcId="{70E2E2A4-6AD1-4C26-B697-8EA189251004}" destId="{32A010CA-FE0E-43B4-BF2C-2FD7BB620BCD}" srcOrd="1" destOrd="0" presId="urn:microsoft.com/office/officeart/2018/2/layout/IconVerticalSolidList"/>
    <dgm:cxn modelId="{C93A77D0-9776-43D2-9B5D-2781F84007B4}" type="presParOf" srcId="{70E2E2A4-6AD1-4C26-B697-8EA189251004}" destId="{720F8F88-5D6E-470C-8F3E-1564103EEF25}" srcOrd="2" destOrd="0" presId="urn:microsoft.com/office/officeart/2018/2/layout/IconVerticalSolidList"/>
    <dgm:cxn modelId="{59531434-469B-4390-A8B2-5EA3F5343F97}" type="presParOf" srcId="{70E2E2A4-6AD1-4C26-B697-8EA189251004}" destId="{451682FC-233B-46DE-813D-13B4A466F3B8}" srcOrd="3" destOrd="0" presId="urn:microsoft.com/office/officeart/2018/2/layout/IconVerticalSolidList"/>
    <dgm:cxn modelId="{93AB33E7-F358-4FD3-A913-AB2C472CBE7B}" type="presParOf" srcId="{34FC3E19-897F-4BAE-B334-D21375711B0E}" destId="{B50FFEEC-F559-4795-BD23-A239FFBBFD0C}" srcOrd="3" destOrd="0" presId="urn:microsoft.com/office/officeart/2018/2/layout/IconVerticalSolidList"/>
    <dgm:cxn modelId="{E453B133-BE66-40D0-8558-2D212A16F834}" type="presParOf" srcId="{34FC3E19-897F-4BAE-B334-D21375711B0E}" destId="{D70FBFEB-EA7F-4461-84EF-8EE1AF6E4641}" srcOrd="4" destOrd="0" presId="urn:microsoft.com/office/officeart/2018/2/layout/IconVerticalSolidList"/>
    <dgm:cxn modelId="{3EBF7009-14E5-4591-AF01-07A1BAA45C43}" type="presParOf" srcId="{D70FBFEB-EA7F-4461-84EF-8EE1AF6E4641}" destId="{8EC3C7A6-5BEB-4863-97C3-B4181C9C2221}" srcOrd="0" destOrd="0" presId="urn:microsoft.com/office/officeart/2018/2/layout/IconVerticalSolidList"/>
    <dgm:cxn modelId="{D56C17B3-851B-4C8A-AFDA-8140530DFEA5}" type="presParOf" srcId="{D70FBFEB-EA7F-4461-84EF-8EE1AF6E4641}" destId="{BD16DF5A-4732-4701-987B-41CCCB9DC303}" srcOrd="1" destOrd="0" presId="urn:microsoft.com/office/officeart/2018/2/layout/IconVerticalSolidList"/>
    <dgm:cxn modelId="{5A8E64EB-9403-4090-92D4-DB763653F94F}" type="presParOf" srcId="{D70FBFEB-EA7F-4461-84EF-8EE1AF6E4641}" destId="{D2FB9EF2-303E-4A27-8E8E-34A538237113}" srcOrd="2" destOrd="0" presId="urn:microsoft.com/office/officeart/2018/2/layout/IconVerticalSolidList"/>
    <dgm:cxn modelId="{05F367D4-4328-45F0-9781-FAEB73D8ACAB}" type="presParOf" srcId="{D70FBFEB-EA7F-4461-84EF-8EE1AF6E4641}" destId="{B8BB7D66-E29C-4F13-B283-65FFEE7F6ED2}" srcOrd="3" destOrd="0" presId="urn:microsoft.com/office/officeart/2018/2/layout/IconVerticalSolidList"/>
    <dgm:cxn modelId="{F1FD5453-BFB7-409A-A66A-FA3EAB0BBD56}" type="presParOf" srcId="{34FC3E19-897F-4BAE-B334-D21375711B0E}" destId="{03B96D84-F521-4052-9FE6-334EB93668ED}" srcOrd="5" destOrd="0" presId="urn:microsoft.com/office/officeart/2018/2/layout/IconVerticalSolidList"/>
    <dgm:cxn modelId="{A1E1C5AD-7161-4D31-8C15-956675C6EF2A}" type="presParOf" srcId="{34FC3E19-897F-4BAE-B334-D21375711B0E}" destId="{4585C6BF-06A7-435B-8560-2CEA7B060329}" srcOrd="6" destOrd="0" presId="urn:microsoft.com/office/officeart/2018/2/layout/IconVerticalSolidList"/>
    <dgm:cxn modelId="{AB7B0F0A-7206-49B0-AC83-AB87128B971C}" type="presParOf" srcId="{4585C6BF-06A7-435B-8560-2CEA7B060329}" destId="{AD8B1222-8B3D-4594-9D73-9084F0380AC5}" srcOrd="0" destOrd="0" presId="urn:microsoft.com/office/officeart/2018/2/layout/IconVerticalSolidList"/>
    <dgm:cxn modelId="{D539D0DF-B904-49F0-8518-B08E487C8257}" type="presParOf" srcId="{4585C6BF-06A7-435B-8560-2CEA7B060329}" destId="{D475655C-3952-45A8-AEC0-386E2153058F}" srcOrd="1" destOrd="0" presId="urn:microsoft.com/office/officeart/2018/2/layout/IconVerticalSolidList"/>
    <dgm:cxn modelId="{EE5C1B51-EA3C-4955-B70B-9C282C6131A0}" type="presParOf" srcId="{4585C6BF-06A7-435B-8560-2CEA7B060329}" destId="{0E01886A-C9C3-4391-81A2-E83C52CA150F}" srcOrd="2" destOrd="0" presId="urn:microsoft.com/office/officeart/2018/2/layout/IconVerticalSolidList"/>
    <dgm:cxn modelId="{D0922EBD-E062-4BB0-A92D-6C67A1EC8544}" type="presParOf" srcId="{4585C6BF-06A7-435B-8560-2CEA7B060329}" destId="{1F1497F2-2F34-4349-A6D0-D444D8B32D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9E592F-F7A6-4814-B105-D7A9E28C8B4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BEB5E068-925E-4EC0-82EA-49A6BA207193}">
      <dgm:prSet/>
      <dgm:spPr/>
      <dgm:t>
        <a:bodyPr/>
        <a:lstStyle/>
        <a:p>
          <a:r>
            <a:rPr lang="en-US"/>
            <a:t>AppSettings.json</a:t>
          </a:r>
        </a:p>
      </dgm:t>
    </dgm:pt>
    <dgm:pt modelId="{845AAEA7-A883-4763-B13B-8F99D097013E}" type="parTrans" cxnId="{E8F1601A-3801-4D09-890F-B9C4D9F39475}">
      <dgm:prSet/>
      <dgm:spPr/>
      <dgm:t>
        <a:bodyPr/>
        <a:lstStyle/>
        <a:p>
          <a:endParaRPr lang="en-US"/>
        </a:p>
      </dgm:t>
    </dgm:pt>
    <dgm:pt modelId="{C9C5BC54-9443-4ED5-A66D-BA050CA9B549}" type="sibTrans" cxnId="{E8F1601A-3801-4D09-890F-B9C4D9F39475}">
      <dgm:prSet/>
      <dgm:spPr/>
      <dgm:t>
        <a:bodyPr/>
        <a:lstStyle/>
        <a:p>
          <a:endParaRPr lang="en-US"/>
        </a:p>
      </dgm:t>
    </dgm:pt>
    <dgm:pt modelId="{61599316-525B-43D0-84D4-F60403632C3E}">
      <dgm:prSet/>
      <dgm:spPr/>
      <dgm:t>
        <a:bodyPr/>
        <a:lstStyle/>
        <a:p>
          <a:r>
            <a:rPr lang="en-US"/>
            <a:t>User</a:t>
          </a:r>
          <a:r>
            <a:rPr lang="en-US" baseline="0"/>
            <a:t> Secrets</a:t>
          </a:r>
          <a:endParaRPr lang="en-US"/>
        </a:p>
      </dgm:t>
    </dgm:pt>
    <dgm:pt modelId="{8E041DB0-BC98-4376-81A7-008274941A00}" type="parTrans" cxnId="{453CD545-8B2D-4794-A9F6-1CB24308D71F}">
      <dgm:prSet/>
      <dgm:spPr/>
      <dgm:t>
        <a:bodyPr/>
        <a:lstStyle/>
        <a:p>
          <a:endParaRPr lang="en-US"/>
        </a:p>
      </dgm:t>
    </dgm:pt>
    <dgm:pt modelId="{F66A06BB-2D3B-4A47-ADFF-31E39971BC1E}" type="sibTrans" cxnId="{453CD545-8B2D-4794-A9F6-1CB24308D71F}">
      <dgm:prSet/>
      <dgm:spPr/>
      <dgm:t>
        <a:bodyPr/>
        <a:lstStyle/>
        <a:p>
          <a:endParaRPr lang="en-US"/>
        </a:p>
      </dgm:t>
    </dgm:pt>
    <dgm:pt modelId="{CC76FE28-444E-4E44-A4AD-16D39FBE5E26}">
      <dgm:prSet/>
      <dgm:spPr/>
      <dgm:t>
        <a:bodyPr/>
        <a:lstStyle/>
        <a:p>
          <a:r>
            <a:rPr lang="en-US"/>
            <a:t>Environment Variables</a:t>
          </a:r>
        </a:p>
      </dgm:t>
    </dgm:pt>
    <dgm:pt modelId="{9CA81492-9BC9-4934-9BDE-0C9DE2C14A59}" type="parTrans" cxnId="{C7000F40-23F3-4D48-B91E-F3B38137B38B}">
      <dgm:prSet/>
      <dgm:spPr/>
      <dgm:t>
        <a:bodyPr/>
        <a:lstStyle/>
        <a:p>
          <a:endParaRPr lang="en-US"/>
        </a:p>
      </dgm:t>
    </dgm:pt>
    <dgm:pt modelId="{75761088-0191-44A9-8904-7A92C8CAA62B}" type="sibTrans" cxnId="{C7000F40-23F3-4D48-B91E-F3B38137B38B}">
      <dgm:prSet/>
      <dgm:spPr/>
      <dgm:t>
        <a:bodyPr/>
        <a:lstStyle/>
        <a:p>
          <a:endParaRPr lang="en-US"/>
        </a:p>
      </dgm:t>
    </dgm:pt>
    <dgm:pt modelId="{89E1B77B-8978-463D-B081-0AF4A98DF849}">
      <dgm:prSet/>
      <dgm:spPr/>
      <dgm:t>
        <a:bodyPr/>
        <a:lstStyle/>
        <a:p>
          <a:r>
            <a:rPr lang="en-US"/>
            <a:t>Tokenization</a:t>
          </a:r>
          <a:r>
            <a:rPr lang="en-US" baseline="0"/>
            <a:t> and Substitution</a:t>
          </a:r>
          <a:endParaRPr lang="en-US"/>
        </a:p>
      </dgm:t>
    </dgm:pt>
    <dgm:pt modelId="{839E1481-0351-49C9-A6F0-1D2DB79109BA}" type="parTrans" cxnId="{8905F903-D2FF-4658-A3F4-916E60A471B1}">
      <dgm:prSet/>
      <dgm:spPr/>
      <dgm:t>
        <a:bodyPr/>
        <a:lstStyle/>
        <a:p>
          <a:endParaRPr lang="en-US"/>
        </a:p>
      </dgm:t>
    </dgm:pt>
    <dgm:pt modelId="{871848DE-C858-4E14-A770-119BB9319F54}" type="sibTrans" cxnId="{8905F903-D2FF-4658-A3F4-916E60A471B1}">
      <dgm:prSet/>
      <dgm:spPr/>
      <dgm:t>
        <a:bodyPr/>
        <a:lstStyle/>
        <a:p>
          <a:endParaRPr lang="en-US"/>
        </a:p>
      </dgm:t>
    </dgm:pt>
    <dgm:pt modelId="{7A2EC88C-00E5-43A1-AD8D-8AA76D6ACA2B}">
      <dgm:prSet/>
      <dgm:spPr/>
      <dgm:t>
        <a:bodyPr/>
        <a:lstStyle/>
        <a:p>
          <a:r>
            <a:rPr lang="en-US"/>
            <a:t>External Secret Store</a:t>
          </a:r>
        </a:p>
      </dgm:t>
    </dgm:pt>
    <dgm:pt modelId="{8CDF2B06-F005-4979-990E-F6A895D69093}" type="parTrans" cxnId="{3581D4DF-EAFD-44AF-955E-F4043D87B51D}">
      <dgm:prSet/>
      <dgm:spPr/>
      <dgm:t>
        <a:bodyPr/>
        <a:lstStyle/>
        <a:p>
          <a:endParaRPr lang="en-US"/>
        </a:p>
      </dgm:t>
    </dgm:pt>
    <dgm:pt modelId="{AADB4A39-51FE-4894-9A17-0CB15698F9B1}" type="sibTrans" cxnId="{3581D4DF-EAFD-44AF-955E-F4043D87B51D}">
      <dgm:prSet/>
      <dgm:spPr/>
      <dgm:t>
        <a:bodyPr/>
        <a:lstStyle/>
        <a:p>
          <a:endParaRPr lang="en-US"/>
        </a:p>
      </dgm:t>
    </dgm:pt>
    <dgm:pt modelId="{DC428E47-E24E-4C4F-99ED-F135348DB41C}" type="pres">
      <dgm:prSet presAssocID="{4F9E592F-F7A6-4814-B105-D7A9E28C8B41}" presName="root" presStyleCnt="0">
        <dgm:presLayoutVars>
          <dgm:dir/>
          <dgm:resizeHandles val="exact"/>
        </dgm:presLayoutVars>
      </dgm:prSet>
      <dgm:spPr/>
    </dgm:pt>
    <dgm:pt modelId="{11DBFCBB-BD42-4B77-B849-BDE534CA92F4}" type="pres">
      <dgm:prSet presAssocID="{4F9E592F-F7A6-4814-B105-D7A9E28C8B41}" presName="container" presStyleCnt="0">
        <dgm:presLayoutVars>
          <dgm:dir/>
          <dgm:resizeHandles val="exact"/>
        </dgm:presLayoutVars>
      </dgm:prSet>
      <dgm:spPr/>
    </dgm:pt>
    <dgm:pt modelId="{5BEE4384-EF87-4EE2-8F4C-BDEE84C91DFF}" type="pres">
      <dgm:prSet presAssocID="{BEB5E068-925E-4EC0-82EA-49A6BA207193}" presName="compNode" presStyleCnt="0"/>
      <dgm:spPr/>
    </dgm:pt>
    <dgm:pt modelId="{0894FB63-52DE-4ADF-8477-8D0F7932922E}" type="pres">
      <dgm:prSet presAssocID="{BEB5E068-925E-4EC0-82EA-49A6BA207193}" presName="iconBgRect" presStyleLbl="bgShp" presStyleIdx="0" presStyleCnt="5"/>
      <dgm:spPr/>
    </dgm:pt>
    <dgm:pt modelId="{417283BA-660C-47ED-B5C3-09D982B93B20}" type="pres">
      <dgm:prSet presAssocID="{BEB5E068-925E-4EC0-82EA-49A6BA20719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A28B5067-9278-47EF-8408-C57278AAC01F}" type="pres">
      <dgm:prSet presAssocID="{BEB5E068-925E-4EC0-82EA-49A6BA207193}" presName="spaceRect" presStyleCnt="0"/>
      <dgm:spPr/>
    </dgm:pt>
    <dgm:pt modelId="{9129B378-9E5F-4AA6-AAE2-6D30AA1D837C}" type="pres">
      <dgm:prSet presAssocID="{BEB5E068-925E-4EC0-82EA-49A6BA207193}" presName="textRect" presStyleLbl="revTx" presStyleIdx="0" presStyleCnt="5">
        <dgm:presLayoutVars>
          <dgm:chMax val="1"/>
          <dgm:chPref val="1"/>
        </dgm:presLayoutVars>
      </dgm:prSet>
      <dgm:spPr/>
    </dgm:pt>
    <dgm:pt modelId="{5757A620-7057-434E-92DA-A867F09157EF}" type="pres">
      <dgm:prSet presAssocID="{C9C5BC54-9443-4ED5-A66D-BA050CA9B549}" presName="sibTrans" presStyleLbl="sibTrans2D1" presStyleIdx="0" presStyleCnt="0"/>
      <dgm:spPr/>
    </dgm:pt>
    <dgm:pt modelId="{C6686B78-7FAE-48C2-97BB-A795A53BCFA1}" type="pres">
      <dgm:prSet presAssocID="{61599316-525B-43D0-84D4-F60403632C3E}" presName="compNode" presStyleCnt="0"/>
      <dgm:spPr/>
    </dgm:pt>
    <dgm:pt modelId="{4367E8F3-5B94-4FA1-8CBB-3C454FC9E612}" type="pres">
      <dgm:prSet presAssocID="{61599316-525B-43D0-84D4-F60403632C3E}" presName="iconBgRect" presStyleLbl="bgShp" presStyleIdx="1" presStyleCnt="5"/>
      <dgm:spPr/>
    </dgm:pt>
    <dgm:pt modelId="{A1DB1F75-642F-4D43-B3D2-70BBB86A5B18}" type="pres">
      <dgm:prSet presAssocID="{61599316-525B-43D0-84D4-F60403632C3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C865BFC-A39F-4163-9D4A-5BF576AE8ABA}" type="pres">
      <dgm:prSet presAssocID="{61599316-525B-43D0-84D4-F60403632C3E}" presName="spaceRect" presStyleCnt="0"/>
      <dgm:spPr/>
    </dgm:pt>
    <dgm:pt modelId="{F8AD9D35-2DB4-47D4-AC6F-D648D2689E49}" type="pres">
      <dgm:prSet presAssocID="{61599316-525B-43D0-84D4-F60403632C3E}" presName="textRect" presStyleLbl="revTx" presStyleIdx="1" presStyleCnt="5">
        <dgm:presLayoutVars>
          <dgm:chMax val="1"/>
          <dgm:chPref val="1"/>
        </dgm:presLayoutVars>
      </dgm:prSet>
      <dgm:spPr/>
    </dgm:pt>
    <dgm:pt modelId="{D20F3D77-86EF-4D63-B72A-0A25C740190F}" type="pres">
      <dgm:prSet presAssocID="{F66A06BB-2D3B-4A47-ADFF-31E39971BC1E}" presName="sibTrans" presStyleLbl="sibTrans2D1" presStyleIdx="0" presStyleCnt="0"/>
      <dgm:spPr/>
    </dgm:pt>
    <dgm:pt modelId="{FDD4A361-5CAF-4880-8220-BB6CD7C41DF4}" type="pres">
      <dgm:prSet presAssocID="{CC76FE28-444E-4E44-A4AD-16D39FBE5E26}" presName="compNode" presStyleCnt="0"/>
      <dgm:spPr/>
    </dgm:pt>
    <dgm:pt modelId="{D169F70E-93EF-432C-B479-BCE23B000286}" type="pres">
      <dgm:prSet presAssocID="{CC76FE28-444E-4E44-A4AD-16D39FBE5E26}" presName="iconBgRect" presStyleLbl="bgShp" presStyleIdx="2" presStyleCnt="5"/>
      <dgm:spPr/>
    </dgm:pt>
    <dgm:pt modelId="{A02E1585-D8DA-422C-894A-2B482347D331}" type="pres">
      <dgm:prSet presAssocID="{CC76FE28-444E-4E44-A4AD-16D39FBE5E2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E1B3353D-315C-40D6-8C55-1F4F039F340B}" type="pres">
      <dgm:prSet presAssocID="{CC76FE28-444E-4E44-A4AD-16D39FBE5E26}" presName="spaceRect" presStyleCnt="0"/>
      <dgm:spPr/>
    </dgm:pt>
    <dgm:pt modelId="{57C78F39-7841-4480-B25B-5228798EE2C0}" type="pres">
      <dgm:prSet presAssocID="{CC76FE28-444E-4E44-A4AD-16D39FBE5E26}" presName="textRect" presStyleLbl="revTx" presStyleIdx="2" presStyleCnt="5">
        <dgm:presLayoutVars>
          <dgm:chMax val="1"/>
          <dgm:chPref val="1"/>
        </dgm:presLayoutVars>
      </dgm:prSet>
      <dgm:spPr/>
    </dgm:pt>
    <dgm:pt modelId="{41753896-61CB-4980-872A-5B568591A57D}" type="pres">
      <dgm:prSet presAssocID="{75761088-0191-44A9-8904-7A92C8CAA62B}" presName="sibTrans" presStyleLbl="sibTrans2D1" presStyleIdx="0" presStyleCnt="0"/>
      <dgm:spPr/>
    </dgm:pt>
    <dgm:pt modelId="{8ECB98AD-89B5-4A94-800B-271DAF878488}" type="pres">
      <dgm:prSet presAssocID="{89E1B77B-8978-463D-B081-0AF4A98DF849}" presName="compNode" presStyleCnt="0"/>
      <dgm:spPr/>
    </dgm:pt>
    <dgm:pt modelId="{FBFEDB04-4B11-4AFC-A61A-FFB70DF9FC94}" type="pres">
      <dgm:prSet presAssocID="{89E1B77B-8978-463D-B081-0AF4A98DF849}" presName="iconBgRect" presStyleLbl="bgShp" presStyleIdx="3" presStyleCnt="5"/>
      <dgm:spPr/>
    </dgm:pt>
    <dgm:pt modelId="{C424C15E-728B-42D6-898E-7CF4AFF01518}" type="pres">
      <dgm:prSet presAssocID="{89E1B77B-8978-463D-B081-0AF4A98DF84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FD56C8A8-E5DD-4BB7-A939-4C0747AD7809}" type="pres">
      <dgm:prSet presAssocID="{89E1B77B-8978-463D-B081-0AF4A98DF849}" presName="spaceRect" presStyleCnt="0"/>
      <dgm:spPr/>
    </dgm:pt>
    <dgm:pt modelId="{76984FCD-963B-47A4-A2B0-E869B8A3554F}" type="pres">
      <dgm:prSet presAssocID="{89E1B77B-8978-463D-B081-0AF4A98DF849}" presName="textRect" presStyleLbl="revTx" presStyleIdx="3" presStyleCnt="5">
        <dgm:presLayoutVars>
          <dgm:chMax val="1"/>
          <dgm:chPref val="1"/>
        </dgm:presLayoutVars>
      </dgm:prSet>
      <dgm:spPr/>
    </dgm:pt>
    <dgm:pt modelId="{930582C8-CE58-4EA3-8F82-24E095D0629A}" type="pres">
      <dgm:prSet presAssocID="{871848DE-C858-4E14-A770-119BB9319F54}" presName="sibTrans" presStyleLbl="sibTrans2D1" presStyleIdx="0" presStyleCnt="0"/>
      <dgm:spPr/>
    </dgm:pt>
    <dgm:pt modelId="{41E436DD-E389-45AF-989E-5E6E53DEAF05}" type="pres">
      <dgm:prSet presAssocID="{7A2EC88C-00E5-43A1-AD8D-8AA76D6ACA2B}" presName="compNode" presStyleCnt="0"/>
      <dgm:spPr/>
    </dgm:pt>
    <dgm:pt modelId="{EC94C3BB-897B-4D13-9EDE-74CF7FEB097A}" type="pres">
      <dgm:prSet presAssocID="{7A2EC88C-00E5-43A1-AD8D-8AA76D6ACA2B}" presName="iconBgRect" presStyleLbl="bgShp" presStyleIdx="4" presStyleCnt="5"/>
      <dgm:spPr/>
    </dgm:pt>
    <dgm:pt modelId="{5E36739B-079B-4362-9FE1-2CABD266B7F0}" type="pres">
      <dgm:prSet presAssocID="{7A2EC88C-00E5-43A1-AD8D-8AA76D6ACA2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B8938342-7369-4F4D-AE5A-94CB1CC8E230}" type="pres">
      <dgm:prSet presAssocID="{7A2EC88C-00E5-43A1-AD8D-8AA76D6ACA2B}" presName="spaceRect" presStyleCnt="0"/>
      <dgm:spPr/>
    </dgm:pt>
    <dgm:pt modelId="{7696578F-AEEA-4209-962E-227ED9AE5A47}" type="pres">
      <dgm:prSet presAssocID="{7A2EC88C-00E5-43A1-AD8D-8AA76D6ACA2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905F903-D2FF-4658-A3F4-916E60A471B1}" srcId="{4F9E592F-F7A6-4814-B105-D7A9E28C8B41}" destId="{89E1B77B-8978-463D-B081-0AF4A98DF849}" srcOrd="3" destOrd="0" parTransId="{839E1481-0351-49C9-A6F0-1D2DB79109BA}" sibTransId="{871848DE-C858-4E14-A770-119BB9319F54}"/>
    <dgm:cxn modelId="{68BD6E15-1A3D-48E3-B4E2-8F22DD1B8B23}" type="presOf" srcId="{CC76FE28-444E-4E44-A4AD-16D39FBE5E26}" destId="{57C78F39-7841-4480-B25B-5228798EE2C0}" srcOrd="0" destOrd="0" presId="urn:microsoft.com/office/officeart/2018/2/layout/IconCircleList"/>
    <dgm:cxn modelId="{E8F1601A-3801-4D09-890F-B9C4D9F39475}" srcId="{4F9E592F-F7A6-4814-B105-D7A9E28C8B41}" destId="{BEB5E068-925E-4EC0-82EA-49A6BA207193}" srcOrd="0" destOrd="0" parTransId="{845AAEA7-A883-4763-B13B-8F99D097013E}" sibTransId="{C9C5BC54-9443-4ED5-A66D-BA050CA9B549}"/>
    <dgm:cxn modelId="{5950E51B-9894-4D88-BBBA-BC59249CA353}" type="presOf" srcId="{871848DE-C858-4E14-A770-119BB9319F54}" destId="{930582C8-CE58-4EA3-8F82-24E095D0629A}" srcOrd="0" destOrd="0" presId="urn:microsoft.com/office/officeart/2018/2/layout/IconCircleList"/>
    <dgm:cxn modelId="{20DE911C-1C6A-4982-8CEB-0C3274B89B58}" type="presOf" srcId="{BEB5E068-925E-4EC0-82EA-49A6BA207193}" destId="{9129B378-9E5F-4AA6-AAE2-6D30AA1D837C}" srcOrd="0" destOrd="0" presId="urn:microsoft.com/office/officeart/2018/2/layout/IconCircleList"/>
    <dgm:cxn modelId="{F70E0921-17FA-4EEF-87C9-E5C3FCCCD7A7}" type="presOf" srcId="{61599316-525B-43D0-84D4-F60403632C3E}" destId="{F8AD9D35-2DB4-47D4-AC6F-D648D2689E49}" srcOrd="0" destOrd="0" presId="urn:microsoft.com/office/officeart/2018/2/layout/IconCircleList"/>
    <dgm:cxn modelId="{1915A62C-1DCA-432E-8737-E2077911E48B}" type="presOf" srcId="{C9C5BC54-9443-4ED5-A66D-BA050CA9B549}" destId="{5757A620-7057-434E-92DA-A867F09157EF}" srcOrd="0" destOrd="0" presId="urn:microsoft.com/office/officeart/2018/2/layout/IconCircleList"/>
    <dgm:cxn modelId="{D7B5E23F-5CF2-4B3C-8C11-1E2B03628A5E}" type="presOf" srcId="{F66A06BB-2D3B-4A47-ADFF-31E39971BC1E}" destId="{D20F3D77-86EF-4D63-B72A-0A25C740190F}" srcOrd="0" destOrd="0" presId="urn:microsoft.com/office/officeart/2018/2/layout/IconCircleList"/>
    <dgm:cxn modelId="{C7000F40-23F3-4D48-B91E-F3B38137B38B}" srcId="{4F9E592F-F7A6-4814-B105-D7A9E28C8B41}" destId="{CC76FE28-444E-4E44-A4AD-16D39FBE5E26}" srcOrd="2" destOrd="0" parTransId="{9CA81492-9BC9-4934-9BDE-0C9DE2C14A59}" sibTransId="{75761088-0191-44A9-8904-7A92C8CAA62B}"/>
    <dgm:cxn modelId="{453CD545-8B2D-4794-A9F6-1CB24308D71F}" srcId="{4F9E592F-F7A6-4814-B105-D7A9E28C8B41}" destId="{61599316-525B-43D0-84D4-F60403632C3E}" srcOrd="1" destOrd="0" parTransId="{8E041DB0-BC98-4376-81A7-008274941A00}" sibTransId="{F66A06BB-2D3B-4A47-ADFF-31E39971BC1E}"/>
    <dgm:cxn modelId="{0B735066-D9B2-4B0D-9E12-514D63E172AB}" type="presOf" srcId="{75761088-0191-44A9-8904-7A92C8CAA62B}" destId="{41753896-61CB-4980-872A-5B568591A57D}" srcOrd="0" destOrd="0" presId="urn:microsoft.com/office/officeart/2018/2/layout/IconCircleList"/>
    <dgm:cxn modelId="{871B9689-84F3-4488-A16E-E3ED2F9AFA6F}" type="presOf" srcId="{89E1B77B-8978-463D-B081-0AF4A98DF849}" destId="{76984FCD-963B-47A4-A2B0-E869B8A3554F}" srcOrd="0" destOrd="0" presId="urn:microsoft.com/office/officeart/2018/2/layout/IconCircleList"/>
    <dgm:cxn modelId="{C5C7A29D-F7C2-4AB5-A08A-E0314010E7E8}" type="presOf" srcId="{4F9E592F-F7A6-4814-B105-D7A9E28C8B41}" destId="{DC428E47-E24E-4C4F-99ED-F135348DB41C}" srcOrd="0" destOrd="0" presId="urn:microsoft.com/office/officeart/2018/2/layout/IconCircleList"/>
    <dgm:cxn modelId="{53E008AD-D115-4A80-9232-F50976B8517E}" type="presOf" srcId="{7A2EC88C-00E5-43A1-AD8D-8AA76D6ACA2B}" destId="{7696578F-AEEA-4209-962E-227ED9AE5A47}" srcOrd="0" destOrd="0" presId="urn:microsoft.com/office/officeart/2018/2/layout/IconCircleList"/>
    <dgm:cxn modelId="{3581D4DF-EAFD-44AF-955E-F4043D87B51D}" srcId="{4F9E592F-F7A6-4814-B105-D7A9E28C8B41}" destId="{7A2EC88C-00E5-43A1-AD8D-8AA76D6ACA2B}" srcOrd="4" destOrd="0" parTransId="{8CDF2B06-F005-4979-990E-F6A895D69093}" sibTransId="{AADB4A39-51FE-4894-9A17-0CB15698F9B1}"/>
    <dgm:cxn modelId="{CB164AC1-27BA-4B7F-BCB2-32C836E727F4}" type="presParOf" srcId="{DC428E47-E24E-4C4F-99ED-F135348DB41C}" destId="{11DBFCBB-BD42-4B77-B849-BDE534CA92F4}" srcOrd="0" destOrd="0" presId="urn:microsoft.com/office/officeart/2018/2/layout/IconCircleList"/>
    <dgm:cxn modelId="{EE0BF5C7-F1C4-42DE-B59F-192B6C561D91}" type="presParOf" srcId="{11DBFCBB-BD42-4B77-B849-BDE534CA92F4}" destId="{5BEE4384-EF87-4EE2-8F4C-BDEE84C91DFF}" srcOrd="0" destOrd="0" presId="urn:microsoft.com/office/officeart/2018/2/layout/IconCircleList"/>
    <dgm:cxn modelId="{E8591BB0-7375-4267-B6CE-EB36D3CEF831}" type="presParOf" srcId="{5BEE4384-EF87-4EE2-8F4C-BDEE84C91DFF}" destId="{0894FB63-52DE-4ADF-8477-8D0F7932922E}" srcOrd="0" destOrd="0" presId="urn:microsoft.com/office/officeart/2018/2/layout/IconCircleList"/>
    <dgm:cxn modelId="{F53C2410-D8FD-46A0-94E7-383DEF3738D0}" type="presParOf" srcId="{5BEE4384-EF87-4EE2-8F4C-BDEE84C91DFF}" destId="{417283BA-660C-47ED-B5C3-09D982B93B20}" srcOrd="1" destOrd="0" presId="urn:microsoft.com/office/officeart/2018/2/layout/IconCircleList"/>
    <dgm:cxn modelId="{8A3EE546-1004-458F-93D6-066FA59792BB}" type="presParOf" srcId="{5BEE4384-EF87-4EE2-8F4C-BDEE84C91DFF}" destId="{A28B5067-9278-47EF-8408-C57278AAC01F}" srcOrd="2" destOrd="0" presId="urn:microsoft.com/office/officeart/2018/2/layout/IconCircleList"/>
    <dgm:cxn modelId="{FE8066A8-EF3B-42A4-83C2-7C7D0886AA29}" type="presParOf" srcId="{5BEE4384-EF87-4EE2-8F4C-BDEE84C91DFF}" destId="{9129B378-9E5F-4AA6-AAE2-6D30AA1D837C}" srcOrd="3" destOrd="0" presId="urn:microsoft.com/office/officeart/2018/2/layout/IconCircleList"/>
    <dgm:cxn modelId="{7182F283-02C8-4E76-A026-D648A64C503D}" type="presParOf" srcId="{11DBFCBB-BD42-4B77-B849-BDE534CA92F4}" destId="{5757A620-7057-434E-92DA-A867F09157EF}" srcOrd="1" destOrd="0" presId="urn:microsoft.com/office/officeart/2018/2/layout/IconCircleList"/>
    <dgm:cxn modelId="{189A3658-62A7-4CA6-8DFF-DA35C1E62F89}" type="presParOf" srcId="{11DBFCBB-BD42-4B77-B849-BDE534CA92F4}" destId="{C6686B78-7FAE-48C2-97BB-A795A53BCFA1}" srcOrd="2" destOrd="0" presId="urn:microsoft.com/office/officeart/2018/2/layout/IconCircleList"/>
    <dgm:cxn modelId="{BB76DD22-2B9C-4FEC-99D1-3E0785042745}" type="presParOf" srcId="{C6686B78-7FAE-48C2-97BB-A795A53BCFA1}" destId="{4367E8F3-5B94-4FA1-8CBB-3C454FC9E612}" srcOrd="0" destOrd="0" presId="urn:microsoft.com/office/officeart/2018/2/layout/IconCircleList"/>
    <dgm:cxn modelId="{2F70A296-A35C-4CFA-B713-97FD87C92476}" type="presParOf" srcId="{C6686B78-7FAE-48C2-97BB-A795A53BCFA1}" destId="{A1DB1F75-642F-4D43-B3D2-70BBB86A5B18}" srcOrd="1" destOrd="0" presId="urn:microsoft.com/office/officeart/2018/2/layout/IconCircleList"/>
    <dgm:cxn modelId="{20F4AEA8-2115-4F12-B745-BEF8736385CE}" type="presParOf" srcId="{C6686B78-7FAE-48C2-97BB-A795A53BCFA1}" destId="{9C865BFC-A39F-4163-9D4A-5BF576AE8ABA}" srcOrd="2" destOrd="0" presId="urn:microsoft.com/office/officeart/2018/2/layout/IconCircleList"/>
    <dgm:cxn modelId="{5A9D142E-80E3-44A7-851E-8C16A51959F4}" type="presParOf" srcId="{C6686B78-7FAE-48C2-97BB-A795A53BCFA1}" destId="{F8AD9D35-2DB4-47D4-AC6F-D648D2689E49}" srcOrd="3" destOrd="0" presId="urn:microsoft.com/office/officeart/2018/2/layout/IconCircleList"/>
    <dgm:cxn modelId="{95215694-AD80-4528-8BC8-43FB226182AF}" type="presParOf" srcId="{11DBFCBB-BD42-4B77-B849-BDE534CA92F4}" destId="{D20F3D77-86EF-4D63-B72A-0A25C740190F}" srcOrd="3" destOrd="0" presId="urn:microsoft.com/office/officeart/2018/2/layout/IconCircleList"/>
    <dgm:cxn modelId="{722E5BAD-0693-46F1-9736-AA9F2AE7C49F}" type="presParOf" srcId="{11DBFCBB-BD42-4B77-B849-BDE534CA92F4}" destId="{FDD4A361-5CAF-4880-8220-BB6CD7C41DF4}" srcOrd="4" destOrd="0" presId="urn:microsoft.com/office/officeart/2018/2/layout/IconCircleList"/>
    <dgm:cxn modelId="{154AE4B6-8487-4228-AE47-541F080B1667}" type="presParOf" srcId="{FDD4A361-5CAF-4880-8220-BB6CD7C41DF4}" destId="{D169F70E-93EF-432C-B479-BCE23B000286}" srcOrd="0" destOrd="0" presId="urn:microsoft.com/office/officeart/2018/2/layout/IconCircleList"/>
    <dgm:cxn modelId="{6C4E2005-012A-46AF-90A4-C5567B34C211}" type="presParOf" srcId="{FDD4A361-5CAF-4880-8220-BB6CD7C41DF4}" destId="{A02E1585-D8DA-422C-894A-2B482347D331}" srcOrd="1" destOrd="0" presId="urn:microsoft.com/office/officeart/2018/2/layout/IconCircleList"/>
    <dgm:cxn modelId="{6213EE22-D425-4A29-A60A-5B88E69D4BD4}" type="presParOf" srcId="{FDD4A361-5CAF-4880-8220-BB6CD7C41DF4}" destId="{E1B3353D-315C-40D6-8C55-1F4F039F340B}" srcOrd="2" destOrd="0" presId="urn:microsoft.com/office/officeart/2018/2/layout/IconCircleList"/>
    <dgm:cxn modelId="{E865AC5C-A656-419E-BA90-5E92FF609810}" type="presParOf" srcId="{FDD4A361-5CAF-4880-8220-BB6CD7C41DF4}" destId="{57C78F39-7841-4480-B25B-5228798EE2C0}" srcOrd="3" destOrd="0" presId="urn:microsoft.com/office/officeart/2018/2/layout/IconCircleList"/>
    <dgm:cxn modelId="{0A0D8CF2-B30C-4107-9594-6397FAE28004}" type="presParOf" srcId="{11DBFCBB-BD42-4B77-B849-BDE534CA92F4}" destId="{41753896-61CB-4980-872A-5B568591A57D}" srcOrd="5" destOrd="0" presId="urn:microsoft.com/office/officeart/2018/2/layout/IconCircleList"/>
    <dgm:cxn modelId="{9114DCC8-0669-4F14-9410-9573B2FD2698}" type="presParOf" srcId="{11DBFCBB-BD42-4B77-B849-BDE534CA92F4}" destId="{8ECB98AD-89B5-4A94-800B-271DAF878488}" srcOrd="6" destOrd="0" presId="urn:microsoft.com/office/officeart/2018/2/layout/IconCircleList"/>
    <dgm:cxn modelId="{B5B9B30E-9A08-47CA-BAFA-B4700D346B0B}" type="presParOf" srcId="{8ECB98AD-89B5-4A94-800B-271DAF878488}" destId="{FBFEDB04-4B11-4AFC-A61A-FFB70DF9FC94}" srcOrd="0" destOrd="0" presId="urn:microsoft.com/office/officeart/2018/2/layout/IconCircleList"/>
    <dgm:cxn modelId="{911B148D-5A02-4485-8C3E-D9CF014D4A02}" type="presParOf" srcId="{8ECB98AD-89B5-4A94-800B-271DAF878488}" destId="{C424C15E-728B-42D6-898E-7CF4AFF01518}" srcOrd="1" destOrd="0" presId="urn:microsoft.com/office/officeart/2018/2/layout/IconCircleList"/>
    <dgm:cxn modelId="{93A38D37-D555-429C-9A8C-1E28CB1FF54E}" type="presParOf" srcId="{8ECB98AD-89B5-4A94-800B-271DAF878488}" destId="{FD56C8A8-E5DD-4BB7-A939-4C0747AD7809}" srcOrd="2" destOrd="0" presId="urn:microsoft.com/office/officeart/2018/2/layout/IconCircleList"/>
    <dgm:cxn modelId="{9EF64634-C1E4-4EDD-83A5-149BBD8AE670}" type="presParOf" srcId="{8ECB98AD-89B5-4A94-800B-271DAF878488}" destId="{76984FCD-963B-47A4-A2B0-E869B8A3554F}" srcOrd="3" destOrd="0" presId="urn:microsoft.com/office/officeart/2018/2/layout/IconCircleList"/>
    <dgm:cxn modelId="{97FE4E94-6D5A-4DEB-978F-1117D631294F}" type="presParOf" srcId="{11DBFCBB-BD42-4B77-B849-BDE534CA92F4}" destId="{930582C8-CE58-4EA3-8F82-24E095D0629A}" srcOrd="7" destOrd="0" presId="urn:microsoft.com/office/officeart/2018/2/layout/IconCircleList"/>
    <dgm:cxn modelId="{BDBA3E0F-39EE-4699-9173-532274E0DF4D}" type="presParOf" srcId="{11DBFCBB-BD42-4B77-B849-BDE534CA92F4}" destId="{41E436DD-E389-45AF-989E-5E6E53DEAF05}" srcOrd="8" destOrd="0" presId="urn:microsoft.com/office/officeart/2018/2/layout/IconCircleList"/>
    <dgm:cxn modelId="{E4868101-9DD7-48EE-9B85-7E93A1F3F73D}" type="presParOf" srcId="{41E436DD-E389-45AF-989E-5E6E53DEAF05}" destId="{EC94C3BB-897B-4D13-9EDE-74CF7FEB097A}" srcOrd="0" destOrd="0" presId="urn:microsoft.com/office/officeart/2018/2/layout/IconCircleList"/>
    <dgm:cxn modelId="{55504B9A-FC7F-40EF-87A6-9D05BE73B7F6}" type="presParOf" srcId="{41E436DD-E389-45AF-989E-5E6E53DEAF05}" destId="{5E36739B-079B-4362-9FE1-2CABD266B7F0}" srcOrd="1" destOrd="0" presId="urn:microsoft.com/office/officeart/2018/2/layout/IconCircleList"/>
    <dgm:cxn modelId="{9A7A9882-AF8D-4B57-8CDA-B792A1BCCC92}" type="presParOf" srcId="{41E436DD-E389-45AF-989E-5E6E53DEAF05}" destId="{B8938342-7369-4F4D-AE5A-94CB1CC8E230}" srcOrd="2" destOrd="0" presId="urn:microsoft.com/office/officeart/2018/2/layout/IconCircleList"/>
    <dgm:cxn modelId="{C4CDE86A-A798-4C21-B764-DFA9B56F0F41}" type="presParOf" srcId="{41E436DD-E389-45AF-989E-5E6E53DEAF05}" destId="{7696578F-AEEA-4209-962E-227ED9AE5A4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DA61B3-626C-45C7-9888-FFA21FB8961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45AB2AE-C5B1-4FAC-8577-A91FE7C850D6}">
      <dgm:prSet/>
      <dgm:spPr/>
      <dgm:t>
        <a:bodyPr/>
        <a:lstStyle/>
        <a:p>
          <a:r>
            <a:rPr lang="en-US"/>
            <a:t>New to .NET Core</a:t>
          </a:r>
        </a:p>
      </dgm:t>
    </dgm:pt>
    <dgm:pt modelId="{77243AE1-A93C-4A75-8454-694828DCBDF9}" type="parTrans" cxnId="{D8749E9E-2429-47D0-B573-6EE063989185}">
      <dgm:prSet/>
      <dgm:spPr/>
      <dgm:t>
        <a:bodyPr/>
        <a:lstStyle/>
        <a:p>
          <a:endParaRPr lang="en-US"/>
        </a:p>
      </dgm:t>
    </dgm:pt>
    <dgm:pt modelId="{5CDF0605-9BB2-4716-AF9D-C22E0D340F84}" type="sibTrans" cxnId="{D8749E9E-2429-47D0-B573-6EE063989185}">
      <dgm:prSet/>
      <dgm:spPr/>
      <dgm:t>
        <a:bodyPr/>
        <a:lstStyle/>
        <a:p>
          <a:endParaRPr lang="en-US"/>
        </a:p>
      </dgm:t>
    </dgm:pt>
    <dgm:pt modelId="{22F1CB42-CBA5-4255-9D4D-BDAAA3438132}">
      <dgm:prSet/>
      <dgm:spPr/>
      <dgm:t>
        <a:bodyPr/>
        <a:lstStyle/>
        <a:p>
          <a:r>
            <a:rPr lang="en-US"/>
            <a:t>The</a:t>
          </a:r>
          <a:r>
            <a:rPr lang="en-US" baseline="0"/>
            <a:t> Secret Manager tool stores sensitive data</a:t>
          </a:r>
          <a:endParaRPr lang="en-US"/>
        </a:p>
      </dgm:t>
    </dgm:pt>
    <dgm:pt modelId="{32E304D0-950D-42B4-BD36-7D4AAA90B8EA}" type="parTrans" cxnId="{C330D36D-F826-4711-B8BF-1DEA5CE9304C}">
      <dgm:prSet/>
      <dgm:spPr/>
      <dgm:t>
        <a:bodyPr/>
        <a:lstStyle/>
        <a:p>
          <a:endParaRPr lang="en-US"/>
        </a:p>
      </dgm:t>
    </dgm:pt>
    <dgm:pt modelId="{316FAFD4-F484-4346-BBDF-1C5BD538ECF6}" type="sibTrans" cxnId="{C330D36D-F826-4711-B8BF-1DEA5CE9304C}">
      <dgm:prSet/>
      <dgm:spPr/>
      <dgm:t>
        <a:bodyPr/>
        <a:lstStyle/>
        <a:p>
          <a:endParaRPr lang="en-US"/>
        </a:p>
      </dgm:t>
    </dgm:pt>
    <dgm:pt modelId="{32B7CEF0-BA20-4434-89B9-D7D1D82B8C45}">
      <dgm:prSet/>
      <dgm:spPr/>
      <dgm:t>
        <a:bodyPr/>
        <a:lstStyle/>
        <a:p>
          <a:r>
            <a:rPr lang="en-US" baseline="0"/>
            <a:t>Behind the scenes, it stores secret data in a JSON configuration file</a:t>
          </a:r>
          <a:endParaRPr lang="en-US"/>
        </a:p>
      </dgm:t>
    </dgm:pt>
    <dgm:pt modelId="{0FDD5E52-AAF4-4375-A68B-BA3EF5E492F8}" type="parTrans" cxnId="{F97C6DFD-43A2-423F-A081-2F2C08CC5F45}">
      <dgm:prSet/>
      <dgm:spPr/>
      <dgm:t>
        <a:bodyPr/>
        <a:lstStyle/>
        <a:p>
          <a:endParaRPr lang="en-US"/>
        </a:p>
      </dgm:t>
    </dgm:pt>
    <dgm:pt modelId="{1E5D0E3A-EE76-4836-8A8C-3C76F703BF33}" type="sibTrans" cxnId="{F97C6DFD-43A2-423F-A081-2F2C08CC5F45}">
      <dgm:prSet/>
      <dgm:spPr/>
      <dgm:t>
        <a:bodyPr/>
        <a:lstStyle/>
        <a:p>
          <a:endParaRPr lang="en-US"/>
        </a:p>
      </dgm:t>
    </dgm:pt>
    <dgm:pt modelId="{584D5E07-8E03-420F-9191-97CCC49E1140}">
      <dgm:prSet/>
      <dgm:spPr/>
      <dgm:t>
        <a:bodyPr/>
        <a:lstStyle/>
        <a:p>
          <a:r>
            <a:rPr lang="en-US"/>
            <a:t>%APPDATA%\Microsoft\UserSecrets\&lt;user_secrets_id&gt;\secrets.json</a:t>
          </a:r>
        </a:p>
      </dgm:t>
    </dgm:pt>
    <dgm:pt modelId="{55D1C6CB-1548-4385-9225-F2DF3ACED964}" type="parTrans" cxnId="{BC0D593D-C8EA-4AF4-ABC3-F48A176ABC5A}">
      <dgm:prSet/>
      <dgm:spPr/>
      <dgm:t>
        <a:bodyPr/>
        <a:lstStyle/>
        <a:p>
          <a:endParaRPr lang="en-US"/>
        </a:p>
      </dgm:t>
    </dgm:pt>
    <dgm:pt modelId="{2747103D-AD49-4C31-8CB1-4D745EFDF080}" type="sibTrans" cxnId="{BC0D593D-C8EA-4AF4-ABC3-F48A176ABC5A}">
      <dgm:prSet/>
      <dgm:spPr/>
      <dgm:t>
        <a:bodyPr/>
        <a:lstStyle/>
        <a:p>
          <a:endParaRPr lang="en-US"/>
        </a:p>
      </dgm:t>
    </dgm:pt>
    <dgm:pt modelId="{DCADD482-F71D-4E6A-99E1-93F0761D44EB}">
      <dgm:prSet/>
      <dgm:spPr/>
      <dgm:t>
        <a:bodyPr/>
        <a:lstStyle/>
        <a:p>
          <a:r>
            <a:rPr lang="en-US"/>
            <a:t>.microsoft/usersecrets/&lt;user_secret_id&gt;/secrets.json</a:t>
          </a:r>
          <a:r>
            <a:rPr lang="en-US" baseline="0"/>
            <a:t> Add secrets via command line</a:t>
          </a:r>
          <a:endParaRPr lang="en-US"/>
        </a:p>
      </dgm:t>
    </dgm:pt>
    <dgm:pt modelId="{05E64258-FF51-40FA-A2CC-F4D6663B5A91}" type="parTrans" cxnId="{E13505DC-BAC5-4DBA-BE5A-12E72CEF2D78}">
      <dgm:prSet/>
      <dgm:spPr/>
      <dgm:t>
        <a:bodyPr/>
        <a:lstStyle/>
        <a:p>
          <a:endParaRPr lang="en-US"/>
        </a:p>
      </dgm:t>
    </dgm:pt>
    <dgm:pt modelId="{D88FE80D-4D99-443E-AED9-F51B8D5D0208}" type="sibTrans" cxnId="{E13505DC-BAC5-4DBA-BE5A-12E72CEF2D78}">
      <dgm:prSet/>
      <dgm:spPr/>
      <dgm:t>
        <a:bodyPr/>
        <a:lstStyle/>
        <a:p>
          <a:endParaRPr lang="en-US"/>
        </a:p>
      </dgm:t>
    </dgm:pt>
    <dgm:pt modelId="{69671817-3EC0-4159-8314-02D3FFD7A697}">
      <dgm:prSet/>
      <dgm:spPr/>
      <dgm:t>
        <a:bodyPr/>
        <a:lstStyle/>
        <a:p>
          <a:r>
            <a:rPr lang="en-US" baseline="0"/>
            <a:t>Extract secrets with app code</a:t>
          </a:r>
          <a:endParaRPr lang="en-US"/>
        </a:p>
      </dgm:t>
    </dgm:pt>
    <dgm:pt modelId="{601562A2-9757-4D71-9B32-292727F3DDD2}" type="parTrans" cxnId="{44094F8B-32BB-469D-BAD8-CD680709834E}">
      <dgm:prSet/>
      <dgm:spPr/>
      <dgm:t>
        <a:bodyPr/>
        <a:lstStyle/>
        <a:p>
          <a:endParaRPr lang="en-US"/>
        </a:p>
      </dgm:t>
    </dgm:pt>
    <dgm:pt modelId="{462C06AD-EDC8-4909-BD24-CBB7BE5F9CEB}" type="sibTrans" cxnId="{44094F8B-32BB-469D-BAD8-CD680709834E}">
      <dgm:prSet/>
      <dgm:spPr/>
      <dgm:t>
        <a:bodyPr/>
        <a:lstStyle/>
        <a:p>
          <a:endParaRPr lang="en-US"/>
        </a:p>
      </dgm:t>
    </dgm:pt>
    <dgm:pt modelId="{5A8310B0-38D3-4CD6-BEE4-4B5B3B0777EB}" type="pres">
      <dgm:prSet presAssocID="{CDDA61B3-626C-45C7-9888-FFA21FB89615}" presName="linear" presStyleCnt="0">
        <dgm:presLayoutVars>
          <dgm:animLvl val="lvl"/>
          <dgm:resizeHandles val="exact"/>
        </dgm:presLayoutVars>
      </dgm:prSet>
      <dgm:spPr/>
    </dgm:pt>
    <dgm:pt modelId="{4329F8BA-43BD-4ABC-98A6-4B96FD481685}" type="pres">
      <dgm:prSet presAssocID="{F45AB2AE-C5B1-4FAC-8577-A91FE7C850D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406D4B3-2E13-473B-90A6-5C42FBAD5897}" type="pres">
      <dgm:prSet presAssocID="{5CDF0605-9BB2-4716-AF9D-C22E0D340F84}" presName="spacer" presStyleCnt="0"/>
      <dgm:spPr/>
    </dgm:pt>
    <dgm:pt modelId="{77321BCE-FA6C-44A2-BC66-1809A3E24411}" type="pres">
      <dgm:prSet presAssocID="{22F1CB42-CBA5-4255-9D4D-BDAAA343813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5513EE9-0B35-4865-A1FC-8CA1884E5115}" type="pres">
      <dgm:prSet presAssocID="{316FAFD4-F484-4346-BBDF-1C5BD538ECF6}" presName="spacer" presStyleCnt="0"/>
      <dgm:spPr/>
    </dgm:pt>
    <dgm:pt modelId="{5AAFAC43-F5AF-4BD0-80AC-99BDDEA99D73}" type="pres">
      <dgm:prSet presAssocID="{32B7CEF0-BA20-4434-89B9-D7D1D82B8C4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EBCF29A-D7A0-4FB4-8861-8834D1B1689A}" type="pres">
      <dgm:prSet presAssocID="{32B7CEF0-BA20-4434-89B9-D7D1D82B8C45}" presName="childText" presStyleLbl="revTx" presStyleIdx="0" presStyleCnt="1">
        <dgm:presLayoutVars>
          <dgm:bulletEnabled val="1"/>
        </dgm:presLayoutVars>
      </dgm:prSet>
      <dgm:spPr/>
    </dgm:pt>
    <dgm:pt modelId="{80E91AD3-70D6-4D39-8B63-938FF1C1D49E}" type="pres">
      <dgm:prSet presAssocID="{69671817-3EC0-4159-8314-02D3FFD7A69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C0D593D-C8EA-4AF4-ABC3-F48A176ABC5A}" srcId="{32B7CEF0-BA20-4434-89B9-D7D1D82B8C45}" destId="{584D5E07-8E03-420F-9191-97CCC49E1140}" srcOrd="0" destOrd="0" parTransId="{55D1C6CB-1548-4385-9225-F2DF3ACED964}" sibTransId="{2747103D-AD49-4C31-8CB1-4D745EFDF080}"/>
    <dgm:cxn modelId="{C330D36D-F826-4711-B8BF-1DEA5CE9304C}" srcId="{CDDA61B3-626C-45C7-9888-FFA21FB89615}" destId="{22F1CB42-CBA5-4255-9D4D-BDAAA3438132}" srcOrd="1" destOrd="0" parTransId="{32E304D0-950D-42B4-BD36-7D4AAA90B8EA}" sibTransId="{316FAFD4-F484-4346-BBDF-1C5BD538ECF6}"/>
    <dgm:cxn modelId="{1D3EE672-A87D-46EC-A9D1-F2B3454E10FE}" type="presOf" srcId="{F45AB2AE-C5B1-4FAC-8577-A91FE7C850D6}" destId="{4329F8BA-43BD-4ABC-98A6-4B96FD481685}" srcOrd="0" destOrd="0" presId="urn:microsoft.com/office/officeart/2005/8/layout/vList2"/>
    <dgm:cxn modelId="{44094F8B-32BB-469D-BAD8-CD680709834E}" srcId="{CDDA61B3-626C-45C7-9888-FFA21FB89615}" destId="{69671817-3EC0-4159-8314-02D3FFD7A697}" srcOrd="3" destOrd="0" parTransId="{601562A2-9757-4D71-9B32-292727F3DDD2}" sibTransId="{462C06AD-EDC8-4909-BD24-CBB7BE5F9CEB}"/>
    <dgm:cxn modelId="{B4E76893-E202-4314-BB48-79ACD39FBAA9}" type="presOf" srcId="{CDDA61B3-626C-45C7-9888-FFA21FB89615}" destId="{5A8310B0-38D3-4CD6-BEE4-4B5B3B0777EB}" srcOrd="0" destOrd="0" presId="urn:microsoft.com/office/officeart/2005/8/layout/vList2"/>
    <dgm:cxn modelId="{D8749E9E-2429-47D0-B573-6EE063989185}" srcId="{CDDA61B3-626C-45C7-9888-FFA21FB89615}" destId="{F45AB2AE-C5B1-4FAC-8577-A91FE7C850D6}" srcOrd="0" destOrd="0" parTransId="{77243AE1-A93C-4A75-8454-694828DCBDF9}" sibTransId="{5CDF0605-9BB2-4716-AF9D-C22E0D340F84}"/>
    <dgm:cxn modelId="{C1F6ED9E-3176-421D-9400-AF6ADCDE9DC2}" type="presOf" srcId="{DCADD482-F71D-4E6A-99E1-93F0761D44EB}" destId="{5EBCF29A-D7A0-4FB4-8861-8834D1B1689A}" srcOrd="0" destOrd="1" presId="urn:microsoft.com/office/officeart/2005/8/layout/vList2"/>
    <dgm:cxn modelId="{0E7E05AD-0ED2-4440-A479-086A9868F46F}" type="presOf" srcId="{69671817-3EC0-4159-8314-02D3FFD7A697}" destId="{80E91AD3-70D6-4D39-8B63-938FF1C1D49E}" srcOrd="0" destOrd="0" presId="urn:microsoft.com/office/officeart/2005/8/layout/vList2"/>
    <dgm:cxn modelId="{C80BCCC8-7BC2-448D-94E6-E15C53D9E176}" type="presOf" srcId="{584D5E07-8E03-420F-9191-97CCC49E1140}" destId="{5EBCF29A-D7A0-4FB4-8861-8834D1B1689A}" srcOrd="0" destOrd="0" presId="urn:microsoft.com/office/officeart/2005/8/layout/vList2"/>
    <dgm:cxn modelId="{412CEECD-7989-493C-B30E-0280D20D7545}" type="presOf" srcId="{22F1CB42-CBA5-4255-9D4D-BDAAA3438132}" destId="{77321BCE-FA6C-44A2-BC66-1809A3E24411}" srcOrd="0" destOrd="0" presId="urn:microsoft.com/office/officeart/2005/8/layout/vList2"/>
    <dgm:cxn modelId="{E13505DC-BAC5-4DBA-BE5A-12E72CEF2D78}" srcId="{32B7CEF0-BA20-4434-89B9-D7D1D82B8C45}" destId="{DCADD482-F71D-4E6A-99E1-93F0761D44EB}" srcOrd="1" destOrd="0" parTransId="{05E64258-FF51-40FA-A2CC-F4D6663B5A91}" sibTransId="{D88FE80D-4D99-443E-AED9-F51B8D5D0208}"/>
    <dgm:cxn modelId="{05C858FB-33E2-40C5-94EC-8BBB42805EC7}" type="presOf" srcId="{32B7CEF0-BA20-4434-89B9-D7D1D82B8C45}" destId="{5AAFAC43-F5AF-4BD0-80AC-99BDDEA99D73}" srcOrd="0" destOrd="0" presId="urn:microsoft.com/office/officeart/2005/8/layout/vList2"/>
    <dgm:cxn modelId="{F97C6DFD-43A2-423F-A081-2F2C08CC5F45}" srcId="{CDDA61B3-626C-45C7-9888-FFA21FB89615}" destId="{32B7CEF0-BA20-4434-89B9-D7D1D82B8C45}" srcOrd="2" destOrd="0" parTransId="{0FDD5E52-AAF4-4375-A68B-BA3EF5E492F8}" sibTransId="{1E5D0E3A-EE76-4836-8A8C-3C76F703BF33}"/>
    <dgm:cxn modelId="{7A148539-9F6A-4DB9-B2E2-68E4337D319F}" type="presParOf" srcId="{5A8310B0-38D3-4CD6-BEE4-4B5B3B0777EB}" destId="{4329F8BA-43BD-4ABC-98A6-4B96FD481685}" srcOrd="0" destOrd="0" presId="urn:microsoft.com/office/officeart/2005/8/layout/vList2"/>
    <dgm:cxn modelId="{48DD24E6-D2AD-4CE4-AF39-4FF84F45C632}" type="presParOf" srcId="{5A8310B0-38D3-4CD6-BEE4-4B5B3B0777EB}" destId="{2406D4B3-2E13-473B-90A6-5C42FBAD5897}" srcOrd="1" destOrd="0" presId="urn:microsoft.com/office/officeart/2005/8/layout/vList2"/>
    <dgm:cxn modelId="{8C5D89A6-E0FB-4001-8B5B-8ECAB957C0C4}" type="presParOf" srcId="{5A8310B0-38D3-4CD6-BEE4-4B5B3B0777EB}" destId="{77321BCE-FA6C-44A2-BC66-1809A3E24411}" srcOrd="2" destOrd="0" presId="urn:microsoft.com/office/officeart/2005/8/layout/vList2"/>
    <dgm:cxn modelId="{B0663650-D916-4B5F-8136-2BA9AA61CF56}" type="presParOf" srcId="{5A8310B0-38D3-4CD6-BEE4-4B5B3B0777EB}" destId="{85513EE9-0B35-4865-A1FC-8CA1884E5115}" srcOrd="3" destOrd="0" presId="urn:microsoft.com/office/officeart/2005/8/layout/vList2"/>
    <dgm:cxn modelId="{58AB5D91-F2C1-4B55-922C-7AF698DF14F0}" type="presParOf" srcId="{5A8310B0-38D3-4CD6-BEE4-4B5B3B0777EB}" destId="{5AAFAC43-F5AF-4BD0-80AC-99BDDEA99D73}" srcOrd="4" destOrd="0" presId="urn:microsoft.com/office/officeart/2005/8/layout/vList2"/>
    <dgm:cxn modelId="{3D811A9E-419D-4D88-9759-A1BCDA0E07EC}" type="presParOf" srcId="{5A8310B0-38D3-4CD6-BEE4-4B5B3B0777EB}" destId="{5EBCF29A-D7A0-4FB4-8861-8834D1B1689A}" srcOrd="5" destOrd="0" presId="urn:microsoft.com/office/officeart/2005/8/layout/vList2"/>
    <dgm:cxn modelId="{0DED29A2-E5B2-42AE-9BD6-E32BB15D8F58}" type="presParOf" srcId="{5A8310B0-38D3-4CD6-BEE4-4B5B3B0777EB}" destId="{80E91AD3-70D6-4D39-8B63-938FF1C1D49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CA24C9F-CA23-4628-829B-DBA39AF206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0096E6E-9BCB-4A70-A4D1-8420FEE24E02}">
      <dgm:prSet/>
      <dgm:spPr/>
      <dgm:t>
        <a:bodyPr/>
        <a:lstStyle/>
        <a:p>
          <a:r>
            <a:rPr lang="en-US"/>
            <a:t>Great</a:t>
          </a:r>
          <a:r>
            <a:rPr lang="en-US" baseline="0"/>
            <a:t> for development, not for production</a:t>
          </a:r>
          <a:endParaRPr lang="en-US"/>
        </a:p>
      </dgm:t>
    </dgm:pt>
    <dgm:pt modelId="{98A0A4D6-3349-44F3-A2A3-6BEA0C0A8A9A}" type="parTrans" cxnId="{3160CF05-CCA6-44E9-A792-FCA80C09CF27}">
      <dgm:prSet/>
      <dgm:spPr/>
      <dgm:t>
        <a:bodyPr/>
        <a:lstStyle/>
        <a:p>
          <a:endParaRPr lang="en-US"/>
        </a:p>
      </dgm:t>
    </dgm:pt>
    <dgm:pt modelId="{9CB06777-EEF6-4EDE-B5AF-FFEFBF780A20}" type="sibTrans" cxnId="{3160CF05-CCA6-44E9-A792-FCA80C09CF27}">
      <dgm:prSet/>
      <dgm:spPr/>
      <dgm:t>
        <a:bodyPr/>
        <a:lstStyle/>
        <a:p>
          <a:endParaRPr lang="en-US"/>
        </a:p>
      </dgm:t>
    </dgm:pt>
    <dgm:pt modelId="{5DFEAD13-18E5-4A8C-B34C-D4328D6C853D}">
      <dgm:prSet/>
      <dgm:spPr/>
      <dgm:t>
        <a:bodyPr/>
        <a:lstStyle/>
        <a:p>
          <a:r>
            <a:rPr lang="en-US" baseline="0"/>
            <a:t>Easy to configure, built-in to .NET Core</a:t>
          </a:r>
          <a:endParaRPr lang="en-US"/>
        </a:p>
      </dgm:t>
    </dgm:pt>
    <dgm:pt modelId="{D9D78916-FC57-4DF0-BCF2-5E8956AF5822}" type="parTrans" cxnId="{0FC625D6-9A77-43B7-9184-291F4369C16E}">
      <dgm:prSet/>
      <dgm:spPr/>
      <dgm:t>
        <a:bodyPr/>
        <a:lstStyle/>
        <a:p>
          <a:endParaRPr lang="en-US"/>
        </a:p>
      </dgm:t>
    </dgm:pt>
    <dgm:pt modelId="{FAF94456-D96A-44C9-8245-DBF2F46008CB}" type="sibTrans" cxnId="{0FC625D6-9A77-43B7-9184-291F4369C16E}">
      <dgm:prSet/>
      <dgm:spPr/>
      <dgm:t>
        <a:bodyPr/>
        <a:lstStyle/>
        <a:p>
          <a:endParaRPr lang="en-US"/>
        </a:p>
      </dgm:t>
    </dgm:pt>
    <dgm:pt modelId="{7C9F4EC1-3F0F-4B56-B5FE-9E30952E2093}">
      <dgm:prSet/>
      <dgm:spPr/>
      <dgm:t>
        <a:bodyPr/>
        <a:lstStyle/>
        <a:p>
          <a:r>
            <a:rPr lang="en-US" baseline="0"/>
            <a:t>Secret data is not encrypted, stored in user profile</a:t>
          </a:r>
          <a:endParaRPr lang="en-US"/>
        </a:p>
      </dgm:t>
    </dgm:pt>
    <dgm:pt modelId="{822B6FA2-F7D9-48C9-AFE3-E9B2C33CFD49}" type="parTrans" cxnId="{516348AB-1168-4C1A-A803-25F4AEE70E62}">
      <dgm:prSet/>
      <dgm:spPr/>
      <dgm:t>
        <a:bodyPr/>
        <a:lstStyle/>
        <a:p>
          <a:endParaRPr lang="en-US"/>
        </a:p>
      </dgm:t>
    </dgm:pt>
    <dgm:pt modelId="{D1BEC5AA-A901-4FD5-B245-F43598D3B5AF}" type="sibTrans" cxnId="{516348AB-1168-4C1A-A803-25F4AEE70E62}">
      <dgm:prSet/>
      <dgm:spPr/>
      <dgm:t>
        <a:bodyPr/>
        <a:lstStyle/>
        <a:p>
          <a:endParaRPr lang="en-US"/>
        </a:p>
      </dgm:t>
    </dgm:pt>
    <dgm:pt modelId="{9957EB3A-22A2-4352-A876-6F22C47C2F98}">
      <dgm:prSet/>
      <dgm:spPr/>
      <dgm:t>
        <a:bodyPr/>
        <a:lstStyle/>
        <a:p>
          <a:r>
            <a:rPr lang="en-US"/>
            <a:t>If machine is compromised, secrets are compromised</a:t>
          </a:r>
        </a:p>
      </dgm:t>
    </dgm:pt>
    <dgm:pt modelId="{6916FB91-D901-4D4F-B924-DE7405C970E0}" type="parTrans" cxnId="{1614E6AA-0C50-4E9E-96C7-48D12230E703}">
      <dgm:prSet/>
      <dgm:spPr/>
      <dgm:t>
        <a:bodyPr/>
        <a:lstStyle/>
        <a:p>
          <a:endParaRPr lang="en-US"/>
        </a:p>
      </dgm:t>
    </dgm:pt>
    <dgm:pt modelId="{49D93627-C4EF-4500-837B-615BBE0362AC}" type="sibTrans" cxnId="{1614E6AA-0C50-4E9E-96C7-48D12230E703}">
      <dgm:prSet/>
      <dgm:spPr/>
      <dgm:t>
        <a:bodyPr/>
        <a:lstStyle/>
        <a:p>
          <a:endParaRPr lang="en-US"/>
        </a:p>
      </dgm:t>
    </dgm:pt>
    <dgm:pt modelId="{9B0A8523-ABBC-4E03-9BE6-2C77D53C266A}" type="pres">
      <dgm:prSet presAssocID="{5CA24C9F-CA23-4628-829B-DBA39AF206A3}" presName="root" presStyleCnt="0">
        <dgm:presLayoutVars>
          <dgm:dir/>
          <dgm:resizeHandles val="exact"/>
        </dgm:presLayoutVars>
      </dgm:prSet>
      <dgm:spPr/>
    </dgm:pt>
    <dgm:pt modelId="{70EE04F3-EE0C-42CC-A33E-9507B4A2EAD1}" type="pres">
      <dgm:prSet presAssocID="{40096E6E-9BCB-4A70-A4D1-8420FEE24E02}" presName="compNode" presStyleCnt="0"/>
      <dgm:spPr/>
    </dgm:pt>
    <dgm:pt modelId="{DC00EACC-546D-4FDC-92CA-61C13E9FDF75}" type="pres">
      <dgm:prSet presAssocID="{40096E6E-9BCB-4A70-A4D1-8420FEE24E02}" presName="bgRect" presStyleLbl="bgShp" presStyleIdx="0" presStyleCnt="4"/>
      <dgm:spPr/>
    </dgm:pt>
    <dgm:pt modelId="{C0F37D32-0F7E-44C0-AF7B-D54888A2C62A}" type="pres">
      <dgm:prSet presAssocID="{40096E6E-9BCB-4A70-A4D1-8420FEE24E0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ufacturing"/>
        </a:ext>
      </dgm:extLst>
    </dgm:pt>
    <dgm:pt modelId="{A2B7A4A5-8FF6-4A17-BAEF-9E634B5CAB86}" type="pres">
      <dgm:prSet presAssocID="{40096E6E-9BCB-4A70-A4D1-8420FEE24E02}" presName="spaceRect" presStyleCnt="0"/>
      <dgm:spPr/>
    </dgm:pt>
    <dgm:pt modelId="{29E4BB61-16DA-4CEA-9369-60027DDDB64C}" type="pres">
      <dgm:prSet presAssocID="{40096E6E-9BCB-4A70-A4D1-8420FEE24E02}" presName="parTx" presStyleLbl="revTx" presStyleIdx="0" presStyleCnt="4">
        <dgm:presLayoutVars>
          <dgm:chMax val="0"/>
          <dgm:chPref val="0"/>
        </dgm:presLayoutVars>
      </dgm:prSet>
      <dgm:spPr/>
    </dgm:pt>
    <dgm:pt modelId="{3D72B004-4EA7-42D5-ABBB-8F512BDE137B}" type="pres">
      <dgm:prSet presAssocID="{9CB06777-EEF6-4EDE-B5AF-FFEFBF780A20}" presName="sibTrans" presStyleCnt="0"/>
      <dgm:spPr/>
    </dgm:pt>
    <dgm:pt modelId="{5EF646D2-B979-4306-BE4D-C3BB4934D260}" type="pres">
      <dgm:prSet presAssocID="{5DFEAD13-18E5-4A8C-B34C-D4328D6C853D}" presName="compNode" presStyleCnt="0"/>
      <dgm:spPr/>
    </dgm:pt>
    <dgm:pt modelId="{7097D601-29F9-4E78-8B08-DD31E1B7014F}" type="pres">
      <dgm:prSet presAssocID="{5DFEAD13-18E5-4A8C-B34C-D4328D6C853D}" presName="bgRect" presStyleLbl="bgShp" presStyleIdx="1" presStyleCnt="4"/>
      <dgm:spPr/>
    </dgm:pt>
    <dgm:pt modelId="{D6FA6894-900E-4373-A3FD-D698E5887879}" type="pres">
      <dgm:prSet presAssocID="{5DFEAD13-18E5-4A8C-B34C-D4328D6C853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ternalXAML"/>
        </a:ext>
      </dgm:extLst>
    </dgm:pt>
    <dgm:pt modelId="{92CE1510-DBCD-46C2-842C-5AB4C0A7E233}" type="pres">
      <dgm:prSet presAssocID="{5DFEAD13-18E5-4A8C-B34C-D4328D6C853D}" presName="spaceRect" presStyleCnt="0"/>
      <dgm:spPr/>
    </dgm:pt>
    <dgm:pt modelId="{1499FCCC-BE2A-4939-BDB5-2CFF5C4C03AB}" type="pres">
      <dgm:prSet presAssocID="{5DFEAD13-18E5-4A8C-B34C-D4328D6C853D}" presName="parTx" presStyleLbl="revTx" presStyleIdx="1" presStyleCnt="4">
        <dgm:presLayoutVars>
          <dgm:chMax val="0"/>
          <dgm:chPref val="0"/>
        </dgm:presLayoutVars>
      </dgm:prSet>
      <dgm:spPr/>
    </dgm:pt>
    <dgm:pt modelId="{E9111956-E01B-494F-8645-2137AD5FEE05}" type="pres">
      <dgm:prSet presAssocID="{FAF94456-D96A-44C9-8245-DBF2F46008CB}" presName="sibTrans" presStyleCnt="0"/>
      <dgm:spPr/>
    </dgm:pt>
    <dgm:pt modelId="{18CE7F75-36EA-4632-8B35-32DBFDE7E96D}" type="pres">
      <dgm:prSet presAssocID="{7C9F4EC1-3F0F-4B56-B5FE-9E30952E2093}" presName="compNode" presStyleCnt="0"/>
      <dgm:spPr/>
    </dgm:pt>
    <dgm:pt modelId="{B214E802-574E-4162-95E4-56E3BA864BE9}" type="pres">
      <dgm:prSet presAssocID="{7C9F4EC1-3F0F-4B56-B5FE-9E30952E2093}" presName="bgRect" presStyleLbl="bgShp" presStyleIdx="2" presStyleCnt="4"/>
      <dgm:spPr/>
    </dgm:pt>
    <dgm:pt modelId="{B97AB83C-3FB8-46B6-9CEC-97FCFC419B96}" type="pres">
      <dgm:prSet presAssocID="{7C9F4EC1-3F0F-4B56-B5FE-9E30952E209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ipFolder"/>
        </a:ext>
      </dgm:extLst>
    </dgm:pt>
    <dgm:pt modelId="{E0F2389D-2274-4B46-B7A5-31B90F1E559A}" type="pres">
      <dgm:prSet presAssocID="{7C9F4EC1-3F0F-4B56-B5FE-9E30952E2093}" presName="spaceRect" presStyleCnt="0"/>
      <dgm:spPr/>
    </dgm:pt>
    <dgm:pt modelId="{9C8112D8-6319-4246-B40B-31EBEDA6CDE0}" type="pres">
      <dgm:prSet presAssocID="{7C9F4EC1-3F0F-4B56-B5FE-9E30952E2093}" presName="parTx" presStyleLbl="revTx" presStyleIdx="2" presStyleCnt="4">
        <dgm:presLayoutVars>
          <dgm:chMax val="0"/>
          <dgm:chPref val="0"/>
        </dgm:presLayoutVars>
      </dgm:prSet>
      <dgm:spPr/>
    </dgm:pt>
    <dgm:pt modelId="{EF1C9E2C-C16D-4690-ACAE-466CA2E466CE}" type="pres">
      <dgm:prSet presAssocID="{D1BEC5AA-A901-4FD5-B245-F43598D3B5AF}" presName="sibTrans" presStyleCnt="0"/>
      <dgm:spPr/>
    </dgm:pt>
    <dgm:pt modelId="{2B548B35-74D0-49D0-8F1E-EA6DDD489011}" type="pres">
      <dgm:prSet presAssocID="{9957EB3A-22A2-4352-A876-6F22C47C2F98}" presName="compNode" presStyleCnt="0"/>
      <dgm:spPr/>
    </dgm:pt>
    <dgm:pt modelId="{66F7BCA7-82D7-41FE-A991-E7C5CCB023E2}" type="pres">
      <dgm:prSet presAssocID="{9957EB3A-22A2-4352-A876-6F22C47C2F98}" presName="bgRect" presStyleLbl="bgShp" presStyleIdx="3" presStyleCnt="4"/>
      <dgm:spPr/>
    </dgm:pt>
    <dgm:pt modelId="{09F06970-FCC8-4CF3-91DB-1A2E7DF88C7C}" type="pres">
      <dgm:prSet presAssocID="{9957EB3A-22A2-4352-A876-6F22C47C2F9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DBadge"/>
        </a:ext>
      </dgm:extLst>
    </dgm:pt>
    <dgm:pt modelId="{2C599291-EC46-472D-9A0F-BA81AB334A6B}" type="pres">
      <dgm:prSet presAssocID="{9957EB3A-22A2-4352-A876-6F22C47C2F98}" presName="spaceRect" presStyleCnt="0"/>
      <dgm:spPr/>
    </dgm:pt>
    <dgm:pt modelId="{DB210890-4350-4C66-86A2-63A37595C360}" type="pres">
      <dgm:prSet presAssocID="{9957EB3A-22A2-4352-A876-6F22C47C2F9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160CF05-CCA6-44E9-A792-FCA80C09CF27}" srcId="{5CA24C9F-CA23-4628-829B-DBA39AF206A3}" destId="{40096E6E-9BCB-4A70-A4D1-8420FEE24E02}" srcOrd="0" destOrd="0" parTransId="{98A0A4D6-3349-44F3-A2A3-6BEA0C0A8A9A}" sibTransId="{9CB06777-EEF6-4EDE-B5AF-FFEFBF780A20}"/>
    <dgm:cxn modelId="{62D7CD30-02C9-4BD3-91C2-5C5BB6A8F59C}" type="presOf" srcId="{9957EB3A-22A2-4352-A876-6F22C47C2F98}" destId="{DB210890-4350-4C66-86A2-63A37595C360}" srcOrd="0" destOrd="0" presId="urn:microsoft.com/office/officeart/2018/2/layout/IconVerticalSolidList"/>
    <dgm:cxn modelId="{FAEF0C4A-82F7-4B2C-ABC5-BB1E9979D7A8}" type="presOf" srcId="{5CA24C9F-CA23-4628-829B-DBA39AF206A3}" destId="{9B0A8523-ABBC-4E03-9BE6-2C77D53C266A}" srcOrd="0" destOrd="0" presId="urn:microsoft.com/office/officeart/2018/2/layout/IconVerticalSolidList"/>
    <dgm:cxn modelId="{B458EC98-FDE0-40D2-9F5A-D659FE61A704}" type="presOf" srcId="{7C9F4EC1-3F0F-4B56-B5FE-9E30952E2093}" destId="{9C8112D8-6319-4246-B40B-31EBEDA6CDE0}" srcOrd="0" destOrd="0" presId="urn:microsoft.com/office/officeart/2018/2/layout/IconVerticalSolidList"/>
    <dgm:cxn modelId="{1614E6AA-0C50-4E9E-96C7-48D12230E703}" srcId="{5CA24C9F-CA23-4628-829B-DBA39AF206A3}" destId="{9957EB3A-22A2-4352-A876-6F22C47C2F98}" srcOrd="3" destOrd="0" parTransId="{6916FB91-D901-4D4F-B924-DE7405C970E0}" sibTransId="{49D93627-C4EF-4500-837B-615BBE0362AC}"/>
    <dgm:cxn modelId="{516348AB-1168-4C1A-A803-25F4AEE70E62}" srcId="{5CA24C9F-CA23-4628-829B-DBA39AF206A3}" destId="{7C9F4EC1-3F0F-4B56-B5FE-9E30952E2093}" srcOrd="2" destOrd="0" parTransId="{822B6FA2-F7D9-48C9-AFE3-E9B2C33CFD49}" sibTransId="{D1BEC5AA-A901-4FD5-B245-F43598D3B5AF}"/>
    <dgm:cxn modelId="{C83B04B3-6518-4537-9272-62535D85598D}" type="presOf" srcId="{40096E6E-9BCB-4A70-A4D1-8420FEE24E02}" destId="{29E4BB61-16DA-4CEA-9369-60027DDDB64C}" srcOrd="0" destOrd="0" presId="urn:microsoft.com/office/officeart/2018/2/layout/IconVerticalSolidList"/>
    <dgm:cxn modelId="{0FC625D6-9A77-43B7-9184-291F4369C16E}" srcId="{5CA24C9F-CA23-4628-829B-DBA39AF206A3}" destId="{5DFEAD13-18E5-4A8C-B34C-D4328D6C853D}" srcOrd="1" destOrd="0" parTransId="{D9D78916-FC57-4DF0-BCF2-5E8956AF5822}" sibTransId="{FAF94456-D96A-44C9-8245-DBF2F46008CB}"/>
    <dgm:cxn modelId="{5BB04DDE-BE2F-49E9-A8CA-C6CCFC50749D}" type="presOf" srcId="{5DFEAD13-18E5-4A8C-B34C-D4328D6C853D}" destId="{1499FCCC-BE2A-4939-BDB5-2CFF5C4C03AB}" srcOrd="0" destOrd="0" presId="urn:microsoft.com/office/officeart/2018/2/layout/IconVerticalSolidList"/>
    <dgm:cxn modelId="{6F92FF79-CA20-4965-904D-63C4E893AE25}" type="presParOf" srcId="{9B0A8523-ABBC-4E03-9BE6-2C77D53C266A}" destId="{70EE04F3-EE0C-42CC-A33E-9507B4A2EAD1}" srcOrd="0" destOrd="0" presId="urn:microsoft.com/office/officeart/2018/2/layout/IconVerticalSolidList"/>
    <dgm:cxn modelId="{6024EF7B-EA41-43C6-8033-A500E4F81801}" type="presParOf" srcId="{70EE04F3-EE0C-42CC-A33E-9507B4A2EAD1}" destId="{DC00EACC-546D-4FDC-92CA-61C13E9FDF75}" srcOrd="0" destOrd="0" presId="urn:microsoft.com/office/officeart/2018/2/layout/IconVerticalSolidList"/>
    <dgm:cxn modelId="{D233C2DA-8A82-45C8-A13B-CB0B8A6EC869}" type="presParOf" srcId="{70EE04F3-EE0C-42CC-A33E-9507B4A2EAD1}" destId="{C0F37D32-0F7E-44C0-AF7B-D54888A2C62A}" srcOrd="1" destOrd="0" presId="urn:microsoft.com/office/officeart/2018/2/layout/IconVerticalSolidList"/>
    <dgm:cxn modelId="{9690076B-2600-4294-9007-E31438A774F1}" type="presParOf" srcId="{70EE04F3-EE0C-42CC-A33E-9507B4A2EAD1}" destId="{A2B7A4A5-8FF6-4A17-BAEF-9E634B5CAB86}" srcOrd="2" destOrd="0" presId="urn:microsoft.com/office/officeart/2018/2/layout/IconVerticalSolidList"/>
    <dgm:cxn modelId="{C7AEB987-58BC-48B1-8B01-FE87578A2083}" type="presParOf" srcId="{70EE04F3-EE0C-42CC-A33E-9507B4A2EAD1}" destId="{29E4BB61-16DA-4CEA-9369-60027DDDB64C}" srcOrd="3" destOrd="0" presId="urn:microsoft.com/office/officeart/2018/2/layout/IconVerticalSolidList"/>
    <dgm:cxn modelId="{867FC79F-EBE3-4D7C-9B85-616E4A8EB888}" type="presParOf" srcId="{9B0A8523-ABBC-4E03-9BE6-2C77D53C266A}" destId="{3D72B004-4EA7-42D5-ABBB-8F512BDE137B}" srcOrd="1" destOrd="0" presId="urn:microsoft.com/office/officeart/2018/2/layout/IconVerticalSolidList"/>
    <dgm:cxn modelId="{98CC2F00-E638-4A0A-B803-38864327DEB1}" type="presParOf" srcId="{9B0A8523-ABBC-4E03-9BE6-2C77D53C266A}" destId="{5EF646D2-B979-4306-BE4D-C3BB4934D260}" srcOrd="2" destOrd="0" presId="urn:microsoft.com/office/officeart/2018/2/layout/IconVerticalSolidList"/>
    <dgm:cxn modelId="{A9B0EDE2-083D-48D4-A6BF-47642307F23F}" type="presParOf" srcId="{5EF646D2-B979-4306-BE4D-C3BB4934D260}" destId="{7097D601-29F9-4E78-8B08-DD31E1B7014F}" srcOrd="0" destOrd="0" presId="urn:microsoft.com/office/officeart/2018/2/layout/IconVerticalSolidList"/>
    <dgm:cxn modelId="{DFF6E65B-9655-4069-B20A-8C1075B189C3}" type="presParOf" srcId="{5EF646D2-B979-4306-BE4D-C3BB4934D260}" destId="{D6FA6894-900E-4373-A3FD-D698E5887879}" srcOrd="1" destOrd="0" presId="urn:microsoft.com/office/officeart/2018/2/layout/IconVerticalSolidList"/>
    <dgm:cxn modelId="{6A05E81B-C2C3-4ABF-88B8-997024A3A9E2}" type="presParOf" srcId="{5EF646D2-B979-4306-BE4D-C3BB4934D260}" destId="{92CE1510-DBCD-46C2-842C-5AB4C0A7E233}" srcOrd="2" destOrd="0" presId="urn:microsoft.com/office/officeart/2018/2/layout/IconVerticalSolidList"/>
    <dgm:cxn modelId="{44FD80C7-A87B-4676-8BBF-B5D09B328A6D}" type="presParOf" srcId="{5EF646D2-B979-4306-BE4D-C3BB4934D260}" destId="{1499FCCC-BE2A-4939-BDB5-2CFF5C4C03AB}" srcOrd="3" destOrd="0" presId="urn:microsoft.com/office/officeart/2018/2/layout/IconVerticalSolidList"/>
    <dgm:cxn modelId="{AF6F5101-916A-46BA-99D9-50455A76F1C9}" type="presParOf" srcId="{9B0A8523-ABBC-4E03-9BE6-2C77D53C266A}" destId="{E9111956-E01B-494F-8645-2137AD5FEE05}" srcOrd="3" destOrd="0" presId="urn:microsoft.com/office/officeart/2018/2/layout/IconVerticalSolidList"/>
    <dgm:cxn modelId="{BDB8069C-05E5-4993-A72B-161F54E74641}" type="presParOf" srcId="{9B0A8523-ABBC-4E03-9BE6-2C77D53C266A}" destId="{18CE7F75-36EA-4632-8B35-32DBFDE7E96D}" srcOrd="4" destOrd="0" presId="urn:microsoft.com/office/officeart/2018/2/layout/IconVerticalSolidList"/>
    <dgm:cxn modelId="{2F2A0ED3-6437-484F-A03D-A06F6EC9D0EF}" type="presParOf" srcId="{18CE7F75-36EA-4632-8B35-32DBFDE7E96D}" destId="{B214E802-574E-4162-95E4-56E3BA864BE9}" srcOrd="0" destOrd="0" presId="urn:microsoft.com/office/officeart/2018/2/layout/IconVerticalSolidList"/>
    <dgm:cxn modelId="{5743693A-5D1A-40C2-8C1A-565F4392AFC0}" type="presParOf" srcId="{18CE7F75-36EA-4632-8B35-32DBFDE7E96D}" destId="{B97AB83C-3FB8-46B6-9CEC-97FCFC419B96}" srcOrd="1" destOrd="0" presId="urn:microsoft.com/office/officeart/2018/2/layout/IconVerticalSolidList"/>
    <dgm:cxn modelId="{D3FB1377-F7CB-499A-977F-3455B7037451}" type="presParOf" srcId="{18CE7F75-36EA-4632-8B35-32DBFDE7E96D}" destId="{E0F2389D-2274-4B46-B7A5-31B90F1E559A}" srcOrd="2" destOrd="0" presId="urn:microsoft.com/office/officeart/2018/2/layout/IconVerticalSolidList"/>
    <dgm:cxn modelId="{834EA35E-E941-44C7-BC6A-860E25ED9D13}" type="presParOf" srcId="{18CE7F75-36EA-4632-8B35-32DBFDE7E96D}" destId="{9C8112D8-6319-4246-B40B-31EBEDA6CDE0}" srcOrd="3" destOrd="0" presId="urn:microsoft.com/office/officeart/2018/2/layout/IconVerticalSolidList"/>
    <dgm:cxn modelId="{4D234BB9-5B92-42CC-B378-FAB29F121DB4}" type="presParOf" srcId="{9B0A8523-ABBC-4E03-9BE6-2C77D53C266A}" destId="{EF1C9E2C-C16D-4690-ACAE-466CA2E466CE}" srcOrd="5" destOrd="0" presId="urn:microsoft.com/office/officeart/2018/2/layout/IconVerticalSolidList"/>
    <dgm:cxn modelId="{44D4020A-D60A-4AC7-A7B6-F4D73E6AD433}" type="presParOf" srcId="{9B0A8523-ABBC-4E03-9BE6-2C77D53C266A}" destId="{2B548B35-74D0-49D0-8F1E-EA6DDD489011}" srcOrd="6" destOrd="0" presId="urn:microsoft.com/office/officeart/2018/2/layout/IconVerticalSolidList"/>
    <dgm:cxn modelId="{C94F945D-8400-4009-97E5-E8683A30E379}" type="presParOf" srcId="{2B548B35-74D0-49D0-8F1E-EA6DDD489011}" destId="{66F7BCA7-82D7-41FE-A991-E7C5CCB023E2}" srcOrd="0" destOrd="0" presId="urn:microsoft.com/office/officeart/2018/2/layout/IconVerticalSolidList"/>
    <dgm:cxn modelId="{A8544BB3-6624-41CE-ACDC-24DCC0623089}" type="presParOf" srcId="{2B548B35-74D0-49D0-8F1E-EA6DDD489011}" destId="{09F06970-FCC8-4CF3-91DB-1A2E7DF88C7C}" srcOrd="1" destOrd="0" presId="urn:microsoft.com/office/officeart/2018/2/layout/IconVerticalSolidList"/>
    <dgm:cxn modelId="{85FA8896-207C-415F-B676-A261907D7411}" type="presParOf" srcId="{2B548B35-74D0-49D0-8F1E-EA6DDD489011}" destId="{2C599291-EC46-472D-9A0F-BA81AB334A6B}" srcOrd="2" destOrd="0" presId="urn:microsoft.com/office/officeart/2018/2/layout/IconVerticalSolidList"/>
    <dgm:cxn modelId="{B799E3BA-19AA-489C-9B50-E354D1AC97B3}" type="presParOf" srcId="{2B548B35-74D0-49D0-8F1E-EA6DDD489011}" destId="{DB210890-4350-4C66-86A2-63A37595C3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6B90A4-8D75-430A-B5FF-0DCAACBD37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85C0DB7-4F29-40FA-9DC3-7183ACA01D12}">
      <dgm:prSet/>
      <dgm:spPr/>
      <dgm:t>
        <a:bodyPr/>
        <a:lstStyle/>
        <a:p>
          <a:r>
            <a:rPr lang="en-US"/>
            <a:t>Similar to user secrets –</a:t>
          </a:r>
          <a:r>
            <a:rPr lang="en-US" baseline="0"/>
            <a:t> stored external to the app</a:t>
          </a:r>
          <a:endParaRPr lang="en-US"/>
        </a:p>
      </dgm:t>
    </dgm:pt>
    <dgm:pt modelId="{713E5984-3F7E-4C60-949D-160EA316623D}" type="parTrans" cxnId="{85FF9DB3-5756-4F44-9D06-A6392609170A}">
      <dgm:prSet/>
      <dgm:spPr/>
      <dgm:t>
        <a:bodyPr/>
        <a:lstStyle/>
        <a:p>
          <a:endParaRPr lang="en-US"/>
        </a:p>
      </dgm:t>
    </dgm:pt>
    <dgm:pt modelId="{1C60A2D8-A632-4F8F-8FC8-ADFBF3498548}" type="sibTrans" cxnId="{85FF9DB3-5756-4F44-9D06-A6392609170A}">
      <dgm:prSet/>
      <dgm:spPr/>
      <dgm:t>
        <a:bodyPr/>
        <a:lstStyle/>
        <a:p>
          <a:endParaRPr lang="en-US"/>
        </a:p>
      </dgm:t>
    </dgm:pt>
    <dgm:pt modelId="{F972D5EB-066C-4F95-BFF9-DBA808A2A10A}">
      <dgm:prSet/>
      <dgm:spPr/>
      <dgm:t>
        <a:bodyPr/>
        <a:lstStyle/>
        <a:p>
          <a:r>
            <a:rPr lang="en-US"/>
            <a:t>Managed by OS</a:t>
          </a:r>
        </a:p>
      </dgm:t>
    </dgm:pt>
    <dgm:pt modelId="{5026927F-632B-411C-B248-972965A034DD}" type="parTrans" cxnId="{9383AF6A-DD3A-4C7D-87EF-38573F3E18FC}">
      <dgm:prSet/>
      <dgm:spPr/>
      <dgm:t>
        <a:bodyPr/>
        <a:lstStyle/>
        <a:p>
          <a:endParaRPr lang="en-US"/>
        </a:p>
      </dgm:t>
    </dgm:pt>
    <dgm:pt modelId="{88955047-427A-48C6-AE6B-2F3836287A53}" type="sibTrans" cxnId="{9383AF6A-DD3A-4C7D-87EF-38573F3E18FC}">
      <dgm:prSet/>
      <dgm:spPr/>
      <dgm:t>
        <a:bodyPr/>
        <a:lstStyle/>
        <a:p>
          <a:endParaRPr lang="en-US"/>
        </a:p>
      </dgm:t>
    </dgm:pt>
    <dgm:pt modelId="{9CEA42B0-FB97-4BDF-AC78-48C291A3B056}">
      <dgm:prSet/>
      <dgm:spPr/>
      <dgm:t>
        <a:bodyPr/>
        <a:lstStyle/>
        <a:p>
          <a:r>
            <a:rPr lang="en-US" baseline="0"/>
            <a:t>You</a:t>
          </a:r>
          <a:r>
            <a:rPr lang="en-US"/>
            <a:t> extract the secrets with app code</a:t>
          </a:r>
        </a:p>
      </dgm:t>
    </dgm:pt>
    <dgm:pt modelId="{ECA1D742-3DEF-4742-B014-1FF060A69D47}" type="parTrans" cxnId="{FA821435-0DB1-4AB0-8473-72BAAE417FCE}">
      <dgm:prSet/>
      <dgm:spPr/>
      <dgm:t>
        <a:bodyPr/>
        <a:lstStyle/>
        <a:p>
          <a:endParaRPr lang="en-US"/>
        </a:p>
      </dgm:t>
    </dgm:pt>
    <dgm:pt modelId="{93DE0074-BFD4-4FC4-A902-E6CE88AF190E}" type="sibTrans" cxnId="{FA821435-0DB1-4AB0-8473-72BAAE417FCE}">
      <dgm:prSet/>
      <dgm:spPr/>
      <dgm:t>
        <a:bodyPr/>
        <a:lstStyle/>
        <a:p>
          <a:endParaRPr lang="en-US"/>
        </a:p>
      </dgm:t>
    </dgm:pt>
    <dgm:pt modelId="{3E5CF041-D106-4CF5-9FE3-4F17ED5B4100}" type="pres">
      <dgm:prSet presAssocID="{4B6B90A4-8D75-430A-B5FF-0DCAACBD375F}" presName="root" presStyleCnt="0">
        <dgm:presLayoutVars>
          <dgm:dir/>
          <dgm:resizeHandles val="exact"/>
        </dgm:presLayoutVars>
      </dgm:prSet>
      <dgm:spPr/>
    </dgm:pt>
    <dgm:pt modelId="{BF2CE46E-AA16-4DED-BEC3-132F924CA4EC}" type="pres">
      <dgm:prSet presAssocID="{D85C0DB7-4F29-40FA-9DC3-7183ACA01D12}" presName="compNode" presStyleCnt="0"/>
      <dgm:spPr/>
    </dgm:pt>
    <dgm:pt modelId="{48F8B25B-EABA-4018-8365-06FA23FDCC5D}" type="pres">
      <dgm:prSet presAssocID="{D85C0DB7-4F29-40FA-9DC3-7183ACA01D12}" presName="bgRect" presStyleLbl="bgShp" presStyleIdx="0" presStyleCnt="3"/>
      <dgm:spPr/>
    </dgm:pt>
    <dgm:pt modelId="{85420C38-F55C-4100-8D26-B31A73077B34}" type="pres">
      <dgm:prSet presAssocID="{D85C0DB7-4F29-40FA-9DC3-7183ACA01D1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07D57D6D-6508-49AB-B9AD-816B214355E8}" type="pres">
      <dgm:prSet presAssocID="{D85C0DB7-4F29-40FA-9DC3-7183ACA01D12}" presName="spaceRect" presStyleCnt="0"/>
      <dgm:spPr/>
    </dgm:pt>
    <dgm:pt modelId="{84B6BA90-9C90-4796-BDD5-D65C4B3CFB1C}" type="pres">
      <dgm:prSet presAssocID="{D85C0DB7-4F29-40FA-9DC3-7183ACA01D12}" presName="parTx" presStyleLbl="revTx" presStyleIdx="0" presStyleCnt="3">
        <dgm:presLayoutVars>
          <dgm:chMax val="0"/>
          <dgm:chPref val="0"/>
        </dgm:presLayoutVars>
      </dgm:prSet>
      <dgm:spPr/>
    </dgm:pt>
    <dgm:pt modelId="{B7AEE4AE-1C02-47F0-94A8-18D44AFEFD24}" type="pres">
      <dgm:prSet presAssocID="{1C60A2D8-A632-4F8F-8FC8-ADFBF3498548}" presName="sibTrans" presStyleCnt="0"/>
      <dgm:spPr/>
    </dgm:pt>
    <dgm:pt modelId="{4F83647E-6673-4FE7-BCF2-6E581D045CFD}" type="pres">
      <dgm:prSet presAssocID="{F972D5EB-066C-4F95-BFF9-DBA808A2A10A}" presName="compNode" presStyleCnt="0"/>
      <dgm:spPr/>
    </dgm:pt>
    <dgm:pt modelId="{E71C7154-7625-4C1D-8D79-FA1F87D7933B}" type="pres">
      <dgm:prSet presAssocID="{F972D5EB-066C-4F95-BFF9-DBA808A2A10A}" presName="bgRect" presStyleLbl="bgShp" presStyleIdx="1" presStyleCnt="3"/>
      <dgm:spPr/>
    </dgm:pt>
    <dgm:pt modelId="{5430B235-C069-46A0-B64A-F30705E37EB6}" type="pres">
      <dgm:prSet presAssocID="{F972D5EB-066C-4F95-BFF9-DBA808A2A1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CA235022-0044-4925-816A-0277191F572A}" type="pres">
      <dgm:prSet presAssocID="{F972D5EB-066C-4F95-BFF9-DBA808A2A10A}" presName="spaceRect" presStyleCnt="0"/>
      <dgm:spPr/>
    </dgm:pt>
    <dgm:pt modelId="{E52C6423-1DDA-4561-9AFC-07F3845A5B7C}" type="pres">
      <dgm:prSet presAssocID="{F972D5EB-066C-4F95-BFF9-DBA808A2A10A}" presName="parTx" presStyleLbl="revTx" presStyleIdx="1" presStyleCnt="3">
        <dgm:presLayoutVars>
          <dgm:chMax val="0"/>
          <dgm:chPref val="0"/>
        </dgm:presLayoutVars>
      </dgm:prSet>
      <dgm:spPr/>
    </dgm:pt>
    <dgm:pt modelId="{FD3DD123-0D51-4842-B34C-000CB2A91B3E}" type="pres">
      <dgm:prSet presAssocID="{88955047-427A-48C6-AE6B-2F3836287A53}" presName="sibTrans" presStyleCnt="0"/>
      <dgm:spPr/>
    </dgm:pt>
    <dgm:pt modelId="{4F8E30E9-2F97-4D87-81CB-A9EEF377EDE5}" type="pres">
      <dgm:prSet presAssocID="{9CEA42B0-FB97-4BDF-AC78-48C291A3B056}" presName="compNode" presStyleCnt="0"/>
      <dgm:spPr/>
    </dgm:pt>
    <dgm:pt modelId="{76339CB9-5447-4D0C-908E-38FB86CC02BA}" type="pres">
      <dgm:prSet presAssocID="{9CEA42B0-FB97-4BDF-AC78-48C291A3B056}" presName="bgRect" presStyleLbl="bgShp" presStyleIdx="2" presStyleCnt="3"/>
      <dgm:spPr/>
    </dgm:pt>
    <dgm:pt modelId="{FA378F10-3FEB-4E2E-8A3A-3F180E68009C}" type="pres">
      <dgm:prSet presAssocID="{9CEA42B0-FB97-4BDF-AC78-48C291A3B05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1FDA5BAC-216C-4D00-B7D0-DA0C05F8BF98}" type="pres">
      <dgm:prSet presAssocID="{9CEA42B0-FB97-4BDF-AC78-48C291A3B056}" presName="spaceRect" presStyleCnt="0"/>
      <dgm:spPr/>
    </dgm:pt>
    <dgm:pt modelId="{0CBF566A-C4A0-4479-8D47-C6455667CA1B}" type="pres">
      <dgm:prSet presAssocID="{9CEA42B0-FB97-4BDF-AC78-48C291A3B05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52F2C29-9CE7-4617-9FFE-87537709D782}" type="presOf" srcId="{D85C0DB7-4F29-40FA-9DC3-7183ACA01D12}" destId="{84B6BA90-9C90-4796-BDD5-D65C4B3CFB1C}" srcOrd="0" destOrd="0" presId="urn:microsoft.com/office/officeart/2018/2/layout/IconVerticalSolidList"/>
    <dgm:cxn modelId="{FA821435-0DB1-4AB0-8473-72BAAE417FCE}" srcId="{4B6B90A4-8D75-430A-B5FF-0DCAACBD375F}" destId="{9CEA42B0-FB97-4BDF-AC78-48C291A3B056}" srcOrd="2" destOrd="0" parTransId="{ECA1D742-3DEF-4742-B014-1FF060A69D47}" sibTransId="{93DE0074-BFD4-4FC4-A902-E6CE88AF190E}"/>
    <dgm:cxn modelId="{4CD79163-ACBF-42F5-8229-2FEDA8843DA5}" type="presOf" srcId="{4B6B90A4-8D75-430A-B5FF-0DCAACBD375F}" destId="{3E5CF041-D106-4CF5-9FE3-4F17ED5B4100}" srcOrd="0" destOrd="0" presId="urn:microsoft.com/office/officeart/2018/2/layout/IconVerticalSolidList"/>
    <dgm:cxn modelId="{9383AF6A-DD3A-4C7D-87EF-38573F3E18FC}" srcId="{4B6B90A4-8D75-430A-B5FF-0DCAACBD375F}" destId="{F972D5EB-066C-4F95-BFF9-DBA808A2A10A}" srcOrd="1" destOrd="0" parTransId="{5026927F-632B-411C-B248-972965A034DD}" sibTransId="{88955047-427A-48C6-AE6B-2F3836287A53}"/>
    <dgm:cxn modelId="{EE94169B-EA55-4F20-B53D-1521A8D78DA2}" type="presOf" srcId="{9CEA42B0-FB97-4BDF-AC78-48C291A3B056}" destId="{0CBF566A-C4A0-4479-8D47-C6455667CA1B}" srcOrd="0" destOrd="0" presId="urn:microsoft.com/office/officeart/2018/2/layout/IconVerticalSolidList"/>
    <dgm:cxn modelId="{85FF9DB3-5756-4F44-9D06-A6392609170A}" srcId="{4B6B90A4-8D75-430A-B5FF-0DCAACBD375F}" destId="{D85C0DB7-4F29-40FA-9DC3-7183ACA01D12}" srcOrd="0" destOrd="0" parTransId="{713E5984-3F7E-4C60-949D-160EA316623D}" sibTransId="{1C60A2D8-A632-4F8F-8FC8-ADFBF3498548}"/>
    <dgm:cxn modelId="{349687E0-5B31-4427-9136-D2384F6E2409}" type="presOf" srcId="{F972D5EB-066C-4F95-BFF9-DBA808A2A10A}" destId="{E52C6423-1DDA-4561-9AFC-07F3845A5B7C}" srcOrd="0" destOrd="0" presId="urn:microsoft.com/office/officeart/2018/2/layout/IconVerticalSolidList"/>
    <dgm:cxn modelId="{C34895CE-EC36-460A-8021-BA0767AE2555}" type="presParOf" srcId="{3E5CF041-D106-4CF5-9FE3-4F17ED5B4100}" destId="{BF2CE46E-AA16-4DED-BEC3-132F924CA4EC}" srcOrd="0" destOrd="0" presId="urn:microsoft.com/office/officeart/2018/2/layout/IconVerticalSolidList"/>
    <dgm:cxn modelId="{53C340C0-CC93-4F34-8989-8E11F1EA32C8}" type="presParOf" srcId="{BF2CE46E-AA16-4DED-BEC3-132F924CA4EC}" destId="{48F8B25B-EABA-4018-8365-06FA23FDCC5D}" srcOrd="0" destOrd="0" presId="urn:microsoft.com/office/officeart/2018/2/layout/IconVerticalSolidList"/>
    <dgm:cxn modelId="{B8EE2725-E7A4-4265-A3E0-73C2FADCD688}" type="presParOf" srcId="{BF2CE46E-AA16-4DED-BEC3-132F924CA4EC}" destId="{85420C38-F55C-4100-8D26-B31A73077B34}" srcOrd="1" destOrd="0" presId="urn:microsoft.com/office/officeart/2018/2/layout/IconVerticalSolidList"/>
    <dgm:cxn modelId="{0089A005-BBCA-4F13-99BD-287544C0FF1A}" type="presParOf" srcId="{BF2CE46E-AA16-4DED-BEC3-132F924CA4EC}" destId="{07D57D6D-6508-49AB-B9AD-816B214355E8}" srcOrd="2" destOrd="0" presId="urn:microsoft.com/office/officeart/2018/2/layout/IconVerticalSolidList"/>
    <dgm:cxn modelId="{0612D3F1-6B87-4BBA-A891-80126EFC24A7}" type="presParOf" srcId="{BF2CE46E-AA16-4DED-BEC3-132F924CA4EC}" destId="{84B6BA90-9C90-4796-BDD5-D65C4B3CFB1C}" srcOrd="3" destOrd="0" presId="urn:microsoft.com/office/officeart/2018/2/layout/IconVerticalSolidList"/>
    <dgm:cxn modelId="{C36C820A-7FF7-4856-8DD5-488FAEC9CBF5}" type="presParOf" srcId="{3E5CF041-D106-4CF5-9FE3-4F17ED5B4100}" destId="{B7AEE4AE-1C02-47F0-94A8-18D44AFEFD24}" srcOrd="1" destOrd="0" presId="urn:microsoft.com/office/officeart/2018/2/layout/IconVerticalSolidList"/>
    <dgm:cxn modelId="{07EA757B-4C00-4C5E-B2A8-108C17F80232}" type="presParOf" srcId="{3E5CF041-D106-4CF5-9FE3-4F17ED5B4100}" destId="{4F83647E-6673-4FE7-BCF2-6E581D045CFD}" srcOrd="2" destOrd="0" presId="urn:microsoft.com/office/officeart/2018/2/layout/IconVerticalSolidList"/>
    <dgm:cxn modelId="{BFACF805-3A1A-465A-858B-8466C68A623B}" type="presParOf" srcId="{4F83647E-6673-4FE7-BCF2-6E581D045CFD}" destId="{E71C7154-7625-4C1D-8D79-FA1F87D7933B}" srcOrd="0" destOrd="0" presId="urn:microsoft.com/office/officeart/2018/2/layout/IconVerticalSolidList"/>
    <dgm:cxn modelId="{8DFEDBC7-834C-4CB7-A72B-E2AB675D64EE}" type="presParOf" srcId="{4F83647E-6673-4FE7-BCF2-6E581D045CFD}" destId="{5430B235-C069-46A0-B64A-F30705E37EB6}" srcOrd="1" destOrd="0" presId="urn:microsoft.com/office/officeart/2018/2/layout/IconVerticalSolidList"/>
    <dgm:cxn modelId="{372911A0-2A7E-4F25-BAFF-4B7F5AA6991B}" type="presParOf" srcId="{4F83647E-6673-4FE7-BCF2-6E581D045CFD}" destId="{CA235022-0044-4925-816A-0277191F572A}" srcOrd="2" destOrd="0" presId="urn:microsoft.com/office/officeart/2018/2/layout/IconVerticalSolidList"/>
    <dgm:cxn modelId="{82E0FDC7-BBC3-49F9-A0D0-31A077122287}" type="presParOf" srcId="{4F83647E-6673-4FE7-BCF2-6E581D045CFD}" destId="{E52C6423-1DDA-4561-9AFC-07F3845A5B7C}" srcOrd="3" destOrd="0" presId="urn:microsoft.com/office/officeart/2018/2/layout/IconVerticalSolidList"/>
    <dgm:cxn modelId="{879DFF0C-7CB6-4CAD-9F8A-40F279DC0119}" type="presParOf" srcId="{3E5CF041-D106-4CF5-9FE3-4F17ED5B4100}" destId="{FD3DD123-0D51-4842-B34C-000CB2A91B3E}" srcOrd="3" destOrd="0" presId="urn:microsoft.com/office/officeart/2018/2/layout/IconVerticalSolidList"/>
    <dgm:cxn modelId="{48E1E69A-AB08-4A5F-B982-B94B8B044583}" type="presParOf" srcId="{3E5CF041-D106-4CF5-9FE3-4F17ED5B4100}" destId="{4F8E30E9-2F97-4D87-81CB-A9EEF377EDE5}" srcOrd="4" destOrd="0" presId="urn:microsoft.com/office/officeart/2018/2/layout/IconVerticalSolidList"/>
    <dgm:cxn modelId="{5335B4B4-522C-4658-A191-76998891897C}" type="presParOf" srcId="{4F8E30E9-2F97-4D87-81CB-A9EEF377EDE5}" destId="{76339CB9-5447-4D0C-908E-38FB86CC02BA}" srcOrd="0" destOrd="0" presId="urn:microsoft.com/office/officeart/2018/2/layout/IconVerticalSolidList"/>
    <dgm:cxn modelId="{D26ECCE5-D758-46EA-9D31-F71FC122BF4F}" type="presParOf" srcId="{4F8E30E9-2F97-4D87-81CB-A9EEF377EDE5}" destId="{FA378F10-3FEB-4E2E-8A3A-3F180E68009C}" srcOrd="1" destOrd="0" presId="urn:microsoft.com/office/officeart/2018/2/layout/IconVerticalSolidList"/>
    <dgm:cxn modelId="{3757E15F-0CC3-41C8-81EF-1319197E7503}" type="presParOf" srcId="{4F8E30E9-2F97-4D87-81CB-A9EEF377EDE5}" destId="{1FDA5BAC-216C-4D00-B7D0-DA0C05F8BF98}" srcOrd="2" destOrd="0" presId="urn:microsoft.com/office/officeart/2018/2/layout/IconVerticalSolidList"/>
    <dgm:cxn modelId="{E862E1B2-3D35-4828-B2E4-7D3A00D666AD}" type="presParOf" srcId="{4F8E30E9-2F97-4D87-81CB-A9EEF377EDE5}" destId="{0CBF566A-C4A0-4479-8D47-C6455667CA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1826662-7B0B-4E90-A750-E783C21BAC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60B9AD9-9455-4310-BDBA-8B43C890C0B4}">
      <dgm:prSet/>
      <dgm:spPr/>
      <dgm:t>
        <a:bodyPr/>
        <a:lstStyle/>
        <a:p>
          <a:r>
            <a:rPr lang="en-US"/>
            <a:t>Easy to set &amp; read</a:t>
          </a:r>
        </a:p>
      </dgm:t>
    </dgm:pt>
    <dgm:pt modelId="{6899AD77-E855-44E1-B208-2A665F8030BA}" type="parTrans" cxnId="{70132EBC-D1D9-482D-AD13-DE1912E6E27E}">
      <dgm:prSet/>
      <dgm:spPr/>
      <dgm:t>
        <a:bodyPr/>
        <a:lstStyle/>
        <a:p>
          <a:endParaRPr lang="en-US"/>
        </a:p>
      </dgm:t>
    </dgm:pt>
    <dgm:pt modelId="{62845D70-BAF3-4C83-B164-E6F8104B68D1}" type="sibTrans" cxnId="{70132EBC-D1D9-482D-AD13-DE1912E6E27E}">
      <dgm:prSet/>
      <dgm:spPr/>
      <dgm:t>
        <a:bodyPr/>
        <a:lstStyle/>
        <a:p>
          <a:endParaRPr lang="en-US"/>
        </a:p>
      </dgm:t>
    </dgm:pt>
    <dgm:pt modelId="{5B028269-7290-4687-9081-EB6122C3BECD}">
      <dgm:prSet/>
      <dgm:spPr/>
      <dgm:t>
        <a:bodyPr/>
        <a:lstStyle/>
        <a:p>
          <a:r>
            <a:rPr lang="en-US"/>
            <a:t>B/c they’re global, conflicts if 2 apps have the same env. variable name</a:t>
          </a:r>
        </a:p>
      </dgm:t>
    </dgm:pt>
    <dgm:pt modelId="{BCF7BF38-D994-40C4-8050-69794A1DC930}" type="parTrans" cxnId="{CBEBE392-4366-4C35-A806-DC66CD9B5FD6}">
      <dgm:prSet/>
      <dgm:spPr/>
      <dgm:t>
        <a:bodyPr/>
        <a:lstStyle/>
        <a:p>
          <a:endParaRPr lang="en-US"/>
        </a:p>
      </dgm:t>
    </dgm:pt>
    <dgm:pt modelId="{A2A24678-218A-4DC7-AE39-259EE40A39CF}" type="sibTrans" cxnId="{CBEBE392-4366-4C35-A806-DC66CD9B5FD6}">
      <dgm:prSet/>
      <dgm:spPr/>
      <dgm:t>
        <a:bodyPr/>
        <a:lstStyle/>
        <a:p>
          <a:endParaRPr lang="en-US"/>
        </a:p>
      </dgm:t>
    </dgm:pt>
    <dgm:pt modelId="{5A70916F-F4DC-4234-99DF-42153B19FDFC}">
      <dgm:prSet/>
      <dgm:spPr/>
      <dgm:t>
        <a:bodyPr/>
        <a:lstStyle/>
        <a:p>
          <a:r>
            <a:rPr lang="en-US"/>
            <a:t>Values not encrypted</a:t>
          </a:r>
        </a:p>
      </dgm:t>
    </dgm:pt>
    <dgm:pt modelId="{2A3A7FCF-E9BF-42C4-93DC-41C75DBADE9D}" type="parTrans" cxnId="{6337C9E9-A1D9-45D2-9B0E-1CF6E1E40C3E}">
      <dgm:prSet/>
      <dgm:spPr/>
      <dgm:t>
        <a:bodyPr/>
        <a:lstStyle/>
        <a:p>
          <a:endParaRPr lang="en-US"/>
        </a:p>
      </dgm:t>
    </dgm:pt>
    <dgm:pt modelId="{6973C759-2D00-4F76-8110-60EA2C3A3702}" type="sibTrans" cxnId="{6337C9E9-A1D9-45D2-9B0E-1CF6E1E40C3E}">
      <dgm:prSet/>
      <dgm:spPr/>
      <dgm:t>
        <a:bodyPr/>
        <a:lstStyle/>
        <a:p>
          <a:endParaRPr lang="en-US"/>
        </a:p>
      </dgm:t>
    </dgm:pt>
    <dgm:pt modelId="{00BA1C8A-C1DC-4B70-BB23-67039CFFF3EF}">
      <dgm:prSet/>
      <dgm:spPr/>
      <dgm:t>
        <a:bodyPr/>
        <a:lstStyle/>
        <a:p>
          <a:r>
            <a:rPr lang="en-US"/>
            <a:t>If machine is compromised, secrets are compromised</a:t>
          </a:r>
        </a:p>
      </dgm:t>
    </dgm:pt>
    <dgm:pt modelId="{9B4B25F8-A534-466A-9D52-A4258C9F4F8E}" type="parTrans" cxnId="{177F1CFE-A9E5-403C-A4EA-F26354ECA0EC}">
      <dgm:prSet/>
      <dgm:spPr/>
      <dgm:t>
        <a:bodyPr/>
        <a:lstStyle/>
        <a:p>
          <a:endParaRPr lang="en-US"/>
        </a:p>
      </dgm:t>
    </dgm:pt>
    <dgm:pt modelId="{DD0716AD-99E7-4128-9BB2-5D792960E7E3}" type="sibTrans" cxnId="{177F1CFE-A9E5-403C-A4EA-F26354ECA0EC}">
      <dgm:prSet/>
      <dgm:spPr/>
      <dgm:t>
        <a:bodyPr/>
        <a:lstStyle/>
        <a:p>
          <a:endParaRPr lang="en-US"/>
        </a:p>
      </dgm:t>
    </dgm:pt>
    <dgm:pt modelId="{C168D527-FE6D-4F11-8414-28F2BEA533C2}" type="pres">
      <dgm:prSet presAssocID="{31826662-7B0B-4E90-A750-E783C21BAC64}" presName="root" presStyleCnt="0">
        <dgm:presLayoutVars>
          <dgm:dir/>
          <dgm:resizeHandles val="exact"/>
        </dgm:presLayoutVars>
      </dgm:prSet>
      <dgm:spPr/>
    </dgm:pt>
    <dgm:pt modelId="{EA086491-410F-4E34-8940-3BB41623C6D1}" type="pres">
      <dgm:prSet presAssocID="{760B9AD9-9455-4310-BDBA-8B43C890C0B4}" presName="compNode" presStyleCnt="0"/>
      <dgm:spPr/>
    </dgm:pt>
    <dgm:pt modelId="{4ED0E587-0858-4D5B-A151-71CBD02F3D29}" type="pres">
      <dgm:prSet presAssocID="{760B9AD9-9455-4310-BDBA-8B43C890C0B4}" presName="bgRect" presStyleLbl="bgShp" presStyleIdx="0" presStyleCnt="4"/>
      <dgm:spPr/>
    </dgm:pt>
    <dgm:pt modelId="{1F108EE6-2833-4642-B141-7D0883B0A4E0}" type="pres">
      <dgm:prSet presAssocID="{760B9AD9-9455-4310-BDBA-8B43C890C0B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47D17AEE-EAAC-4393-B005-2DB580A96353}" type="pres">
      <dgm:prSet presAssocID="{760B9AD9-9455-4310-BDBA-8B43C890C0B4}" presName="spaceRect" presStyleCnt="0"/>
      <dgm:spPr/>
    </dgm:pt>
    <dgm:pt modelId="{D7B79999-CA65-4B7C-9ADE-77808EA0213E}" type="pres">
      <dgm:prSet presAssocID="{760B9AD9-9455-4310-BDBA-8B43C890C0B4}" presName="parTx" presStyleLbl="revTx" presStyleIdx="0" presStyleCnt="4">
        <dgm:presLayoutVars>
          <dgm:chMax val="0"/>
          <dgm:chPref val="0"/>
        </dgm:presLayoutVars>
      </dgm:prSet>
      <dgm:spPr/>
    </dgm:pt>
    <dgm:pt modelId="{41979A53-9ED4-4D15-8B7B-8A8E50FB84B1}" type="pres">
      <dgm:prSet presAssocID="{62845D70-BAF3-4C83-B164-E6F8104B68D1}" presName="sibTrans" presStyleCnt="0"/>
      <dgm:spPr/>
    </dgm:pt>
    <dgm:pt modelId="{C2F1215F-59BE-4F85-A991-FA56E8FE53CE}" type="pres">
      <dgm:prSet presAssocID="{5B028269-7290-4687-9081-EB6122C3BECD}" presName="compNode" presStyleCnt="0"/>
      <dgm:spPr/>
    </dgm:pt>
    <dgm:pt modelId="{0A62B29B-9520-44B3-8569-9817001DA985}" type="pres">
      <dgm:prSet presAssocID="{5B028269-7290-4687-9081-EB6122C3BECD}" presName="bgRect" presStyleLbl="bgShp" presStyleIdx="1" presStyleCnt="4"/>
      <dgm:spPr/>
    </dgm:pt>
    <dgm:pt modelId="{B48882E0-1617-44A9-ACC6-D6107EB7C1ED}" type="pres">
      <dgm:prSet presAssocID="{5B028269-7290-4687-9081-EB6122C3BEC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9217696A-11F4-485E-9C49-656B161C8E18}" type="pres">
      <dgm:prSet presAssocID="{5B028269-7290-4687-9081-EB6122C3BECD}" presName="spaceRect" presStyleCnt="0"/>
      <dgm:spPr/>
    </dgm:pt>
    <dgm:pt modelId="{0C35A56A-D1A2-4DCA-90E4-977180DBEA90}" type="pres">
      <dgm:prSet presAssocID="{5B028269-7290-4687-9081-EB6122C3BECD}" presName="parTx" presStyleLbl="revTx" presStyleIdx="1" presStyleCnt="4">
        <dgm:presLayoutVars>
          <dgm:chMax val="0"/>
          <dgm:chPref val="0"/>
        </dgm:presLayoutVars>
      </dgm:prSet>
      <dgm:spPr/>
    </dgm:pt>
    <dgm:pt modelId="{97FFB8C1-C172-45C5-A920-9C46B9A21CCC}" type="pres">
      <dgm:prSet presAssocID="{A2A24678-218A-4DC7-AE39-259EE40A39CF}" presName="sibTrans" presStyleCnt="0"/>
      <dgm:spPr/>
    </dgm:pt>
    <dgm:pt modelId="{8F2C85B4-5CA7-4BA4-B3ED-FEA2A62B15B3}" type="pres">
      <dgm:prSet presAssocID="{5A70916F-F4DC-4234-99DF-42153B19FDFC}" presName="compNode" presStyleCnt="0"/>
      <dgm:spPr/>
    </dgm:pt>
    <dgm:pt modelId="{E8212FA1-5828-4130-981C-83494C24E944}" type="pres">
      <dgm:prSet presAssocID="{5A70916F-F4DC-4234-99DF-42153B19FDFC}" presName="bgRect" presStyleLbl="bgShp" presStyleIdx="2" presStyleCnt="4"/>
      <dgm:spPr/>
    </dgm:pt>
    <dgm:pt modelId="{349C5AA0-3F82-4679-A820-F99D505F96BF}" type="pres">
      <dgm:prSet presAssocID="{5A70916F-F4DC-4234-99DF-42153B19FDF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C0E46963-568A-4639-BB39-F38C2D604003}" type="pres">
      <dgm:prSet presAssocID="{5A70916F-F4DC-4234-99DF-42153B19FDFC}" presName="spaceRect" presStyleCnt="0"/>
      <dgm:spPr/>
    </dgm:pt>
    <dgm:pt modelId="{4EC7F246-40EC-4EEA-9FEE-B3DB0AF6AEBF}" type="pres">
      <dgm:prSet presAssocID="{5A70916F-F4DC-4234-99DF-42153B19FDFC}" presName="parTx" presStyleLbl="revTx" presStyleIdx="2" presStyleCnt="4">
        <dgm:presLayoutVars>
          <dgm:chMax val="0"/>
          <dgm:chPref val="0"/>
        </dgm:presLayoutVars>
      </dgm:prSet>
      <dgm:spPr/>
    </dgm:pt>
    <dgm:pt modelId="{801BA278-5B14-4958-80D2-2315574AA912}" type="pres">
      <dgm:prSet presAssocID="{6973C759-2D00-4F76-8110-60EA2C3A3702}" presName="sibTrans" presStyleCnt="0"/>
      <dgm:spPr/>
    </dgm:pt>
    <dgm:pt modelId="{8C51D4CC-58F7-4533-9903-2D1F6CA42DAB}" type="pres">
      <dgm:prSet presAssocID="{00BA1C8A-C1DC-4B70-BB23-67039CFFF3EF}" presName="compNode" presStyleCnt="0"/>
      <dgm:spPr/>
    </dgm:pt>
    <dgm:pt modelId="{13FE22E5-6725-466E-AD7D-D07FE1710459}" type="pres">
      <dgm:prSet presAssocID="{00BA1C8A-C1DC-4B70-BB23-67039CFFF3EF}" presName="bgRect" presStyleLbl="bgShp" presStyleIdx="3" presStyleCnt="4"/>
      <dgm:spPr/>
    </dgm:pt>
    <dgm:pt modelId="{52637B31-324F-425C-BD1C-1663D722060F}" type="pres">
      <dgm:prSet presAssocID="{00BA1C8A-C1DC-4B70-BB23-67039CFFF3E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FCDA9820-04BE-418B-9F0C-D1998F67EE28}" type="pres">
      <dgm:prSet presAssocID="{00BA1C8A-C1DC-4B70-BB23-67039CFFF3EF}" presName="spaceRect" presStyleCnt="0"/>
      <dgm:spPr/>
    </dgm:pt>
    <dgm:pt modelId="{98AF1647-1D80-4DE7-83C6-4826134C0628}" type="pres">
      <dgm:prSet presAssocID="{00BA1C8A-C1DC-4B70-BB23-67039CFFF3E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5CB3105-322E-4089-8987-AF410C5D9A2C}" type="presOf" srcId="{5B028269-7290-4687-9081-EB6122C3BECD}" destId="{0C35A56A-D1A2-4DCA-90E4-977180DBEA90}" srcOrd="0" destOrd="0" presId="urn:microsoft.com/office/officeart/2018/2/layout/IconVerticalSolidList"/>
    <dgm:cxn modelId="{28DBFF42-40CA-4269-9287-94E425271530}" type="presOf" srcId="{760B9AD9-9455-4310-BDBA-8B43C890C0B4}" destId="{D7B79999-CA65-4B7C-9ADE-77808EA0213E}" srcOrd="0" destOrd="0" presId="urn:microsoft.com/office/officeart/2018/2/layout/IconVerticalSolidList"/>
    <dgm:cxn modelId="{C2B3E58E-CC21-4922-A436-3C4C8A8A7AC4}" type="presOf" srcId="{31826662-7B0B-4E90-A750-E783C21BAC64}" destId="{C168D527-FE6D-4F11-8414-28F2BEA533C2}" srcOrd="0" destOrd="0" presId="urn:microsoft.com/office/officeart/2018/2/layout/IconVerticalSolidList"/>
    <dgm:cxn modelId="{CBEBE392-4366-4C35-A806-DC66CD9B5FD6}" srcId="{31826662-7B0B-4E90-A750-E783C21BAC64}" destId="{5B028269-7290-4687-9081-EB6122C3BECD}" srcOrd="1" destOrd="0" parTransId="{BCF7BF38-D994-40C4-8050-69794A1DC930}" sibTransId="{A2A24678-218A-4DC7-AE39-259EE40A39CF}"/>
    <dgm:cxn modelId="{464795BA-FB9C-4A17-87A8-E3159D0A3574}" type="presOf" srcId="{5A70916F-F4DC-4234-99DF-42153B19FDFC}" destId="{4EC7F246-40EC-4EEA-9FEE-B3DB0AF6AEBF}" srcOrd="0" destOrd="0" presId="urn:microsoft.com/office/officeart/2018/2/layout/IconVerticalSolidList"/>
    <dgm:cxn modelId="{70132EBC-D1D9-482D-AD13-DE1912E6E27E}" srcId="{31826662-7B0B-4E90-A750-E783C21BAC64}" destId="{760B9AD9-9455-4310-BDBA-8B43C890C0B4}" srcOrd="0" destOrd="0" parTransId="{6899AD77-E855-44E1-B208-2A665F8030BA}" sibTransId="{62845D70-BAF3-4C83-B164-E6F8104B68D1}"/>
    <dgm:cxn modelId="{6337C9E9-A1D9-45D2-9B0E-1CF6E1E40C3E}" srcId="{31826662-7B0B-4E90-A750-E783C21BAC64}" destId="{5A70916F-F4DC-4234-99DF-42153B19FDFC}" srcOrd="2" destOrd="0" parTransId="{2A3A7FCF-E9BF-42C4-93DC-41C75DBADE9D}" sibTransId="{6973C759-2D00-4F76-8110-60EA2C3A3702}"/>
    <dgm:cxn modelId="{A0F400EF-A9A3-4770-A467-3FA10F030616}" type="presOf" srcId="{00BA1C8A-C1DC-4B70-BB23-67039CFFF3EF}" destId="{98AF1647-1D80-4DE7-83C6-4826134C0628}" srcOrd="0" destOrd="0" presId="urn:microsoft.com/office/officeart/2018/2/layout/IconVerticalSolidList"/>
    <dgm:cxn modelId="{177F1CFE-A9E5-403C-A4EA-F26354ECA0EC}" srcId="{31826662-7B0B-4E90-A750-E783C21BAC64}" destId="{00BA1C8A-C1DC-4B70-BB23-67039CFFF3EF}" srcOrd="3" destOrd="0" parTransId="{9B4B25F8-A534-466A-9D52-A4258C9F4F8E}" sibTransId="{DD0716AD-99E7-4128-9BB2-5D792960E7E3}"/>
    <dgm:cxn modelId="{6DCC3CB8-289A-4804-96AC-E5D9809C6A8E}" type="presParOf" srcId="{C168D527-FE6D-4F11-8414-28F2BEA533C2}" destId="{EA086491-410F-4E34-8940-3BB41623C6D1}" srcOrd="0" destOrd="0" presId="urn:microsoft.com/office/officeart/2018/2/layout/IconVerticalSolidList"/>
    <dgm:cxn modelId="{C90A429E-9E6B-4A4E-B6D9-5ADF4991667F}" type="presParOf" srcId="{EA086491-410F-4E34-8940-3BB41623C6D1}" destId="{4ED0E587-0858-4D5B-A151-71CBD02F3D29}" srcOrd="0" destOrd="0" presId="urn:microsoft.com/office/officeart/2018/2/layout/IconVerticalSolidList"/>
    <dgm:cxn modelId="{570F0A98-1F89-4A68-8B72-D5C3F7ABC842}" type="presParOf" srcId="{EA086491-410F-4E34-8940-3BB41623C6D1}" destId="{1F108EE6-2833-4642-B141-7D0883B0A4E0}" srcOrd="1" destOrd="0" presId="urn:microsoft.com/office/officeart/2018/2/layout/IconVerticalSolidList"/>
    <dgm:cxn modelId="{BB82ED5B-9CCF-4340-A521-A2D2EDF7D33B}" type="presParOf" srcId="{EA086491-410F-4E34-8940-3BB41623C6D1}" destId="{47D17AEE-EAAC-4393-B005-2DB580A96353}" srcOrd="2" destOrd="0" presId="urn:microsoft.com/office/officeart/2018/2/layout/IconVerticalSolidList"/>
    <dgm:cxn modelId="{A8783E59-7DB8-4449-9B0D-BBD54FF763FB}" type="presParOf" srcId="{EA086491-410F-4E34-8940-3BB41623C6D1}" destId="{D7B79999-CA65-4B7C-9ADE-77808EA0213E}" srcOrd="3" destOrd="0" presId="urn:microsoft.com/office/officeart/2018/2/layout/IconVerticalSolidList"/>
    <dgm:cxn modelId="{FE56FBDC-A43A-4A0F-9C36-9108E681C825}" type="presParOf" srcId="{C168D527-FE6D-4F11-8414-28F2BEA533C2}" destId="{41979A53-9ED4-4D15-8B7B-8A8E50FB84B1}" srcOrd="1" destOrd="0" presId="urn:microsoft.com/office/officeart/2018/2/layout/IconVerticalSolidList"/>
    <dgm:cxn modelId="{323FEABB-A5AB-4A72-B6AA-6AC9463B9578}" type="presParOf" srcId="{C168D527-FE6D-4F11-8414-28F2BEA533C2}" destId="{C2F1215F-59BE-4F85-A991-FA56E8FE53CE}" srcOrd="2" destOrd="0" presId="urn:microsoft.com/office/officeart/2018/2/layout/IconVerticalSolidList"/>
    <dgm:cxn modelId="{3C790398-2330-438E-B20B-759A4459E7B4}" type="presParOf" srcId="{C2F1215F-59BE-4F85-A991-FA56E8FE53CE}" destId="{0A62B29B-9520-44B3-8569-9817001DA985}" srcOrd="0" destOrd="0" presId="urn:microsoft.com/office/officeart/2018/2/layout/IconVerticalSolidList"/>
    <dgm:cxn modelId="{5930310E-42B3-40BB-AAD5-B25944D7E0AD}" type="presParOf" srcId="{C2F1215F-59BE-4F85-A991-FA56E8FE53CE}" destId="{B48882E0-1617-44A9-ACC6-D6107EB7C1ED}" srcOrd="1" destOrd="0" presId="urn:microsoft.com/office/officeart/2018/2/layout/IconVerticalSolidList"/>
    <dgm:cxn modelId="{5C6FDF6E-3494-4F80-BF94-FCC64A3A2455}" type="presParOf" srcId="{C2F1215F-59BE-4F85-A991-FA56E8FE53CE}" destId="{9217696A-11F4-485E-9C49-656B161C8E18}" srcOrd="2" destOrd="0" presId="urn:microsoft.com/office/officeart/2018/2/layout/IconVerticalSolidList"/>
    <dgm:cxn modelId="{7FDD1327-6405-419D-809F-9EF28B280894}" type="presParOf" srcId="{C2F1215F-59BE-4F85-A991-FA56E8FE53CE}" destId="{0C35A56A-D1A2-4DCA-90E4-977180DBEA90}" srcOrd="3" destOrd="0" presId="urn:microsoft.com/office/officeart/2018/2/layout/IconVerticalSolidList"/>
    <dgm:cxn modelId="{A8D73E48-A0C8-42FC-AEA4-06955EBAE72D}" type="presParOf" srcId="{C168D527-FE6D-4F11-8414-28F2BEA533C2}" destId="{97FFB8C1-C172-45C5-A920-9C46B9A21CCC}" srcOrd="3" destOrd="0" presId="urn:microsoft.com/office/officeart/2018/2/layout/IconVerticalSolidList"/>
    <dgm:cxn modelId="{F82ECF5B-C6D9-4252-9B46-62C4850BCE75}" type="presParOf" srcId="{C168D527-FE6D-4F11-8414-28F2BEA533C2}" destId="{8F2C85B4-5CA7-4BA4-B3ED-FEA2A62B15B3}" srcOrd="4" destOrd="0" presId="urn:microsoft.com/office/officeart/2018/2/layout/IconVerticalSolidList"/>
    <dgm:cxn modelId="{4301F123-F392-41BB-87DC-4B3C46AF379E}" type="presParOf" srcId="{8F2C85B4-5CA7-4BA4-B3ED-FEA2A62B15B3}" destId="{E8212FA1-5828-4130-981C-83494C24E944}" srcOrd="0" destOrd="0" presId="urn:microsoft.com/office/officeart/2018/2/layout/IconVerticalSolidList"/>
    <dgm:cxn modelId="{96E8FBDC-0AFB-432F-B912-D7305FABC7DD}" type="presParOf" srcId="{8F2C85B4-5CA7-4BA4-B3ED-FEA2A62B15B3}" destId="{349C5AA0-3F82-4679-A820-F99D505F96BF}" srcOrd="1" destOrd="0" presId="urn:microsoft.com/office/officeart/2018/2/layout/IconVerticalSolidList"/>
    <dgm:cxn modelId="{3E735222-B269-4A93-BA26-9ED77066C99F}" type="presParOf" srcId="{8F2C85B4-5CA7-4BA4-B3ED-FEA2A62B15B3}" destId="{C0E46963-568A-4639-BB39-F38C2D604003}" srcOrd="2" destOrd="0" presId="urn:microsoft.com/office/officeart/2018/2/layout/IconVerticalSolidList"/>
    <dgm:cxn modelId="{082CAA54-AC08-4F2F-BED1-045845BD8283}" type="presParOf" srcId="{8F2C85B4-5CA7-4BA4-B3ED-FEA2A62B15B3}" destId="{4EC7F246-40EC-4EEA-9FEE-B3DB0AF6AEBF}" srcOrd="3" destOrd="0" presId="urn:microsoft.com/office/officeart/2018/2/layout/IconVerticalSolidList"/>
    <dgm:cxn modelId="{B948BAEA-FAB3-411B-9A41-ACB525C33FF9}" type="presParOf" srcId="{C168D527-FE6D-4F11-8414-28F2BEA533C2}" destId="{801BA278-5B14-4958-80D2-2315574AA912}" srcOrd="5" destOrd="0" presId="urn:microsoft.com/office/officeart/2018/2/layout/IconVerticalSolidList"/>
    <dgm:cxn modelId="{3BC563BA-C64E-4FA4-AA77-BD3A3B9E896D}" type="presParOf" srcId="{C168D527-FE6D-4F11-8414-28F2BEA533C2}" destId="{8C51D4CC-58F7-4533-9903-2D1F6CA42DAB}" srcOrd="6" destOrd="0" presId="urn:microsoft.com/office/officeart/2018/2/layout/IconVerticalSolidList"/>
    <dgm:cxn modelId="{9E5D9F4A-9F06-4AA8-B857-ED8CE3C7D454}" type="presParOf" srcId="{8C51D4CC-58F7-4533-9903-2D1F6CA42DAB}" destId="{13FE22E5-6725-466E-AD7D-D07FE1710459}" srcOrd="0" destOrd="0" presId="urn:microsoft.com/office/officeart/2018/2/layout/IconVerticalSolidList"/>
    <dgm:cxn modelId="{A8EFB789-ED13-48AB-9449-9E6260F5DDF8}" type="presParOf" srcId="{8C51D4CC-58F7-4533-9903-2D1F6CA42DAB}" destId="{52637B31-324F-425C-BD1C-1663D722060F}" srcOrd="1" destOrd="0" presId="urn:microsoft.com/office/officeart/2018/2/layout/IconVerticalSolidList"/>
    <dgm:cxn modelId="{F50D86F7-8A80-4BD2-A69A-7FF97BD37453}" type="presParOf" srcId="{8C51D4CC-58F7-4533-9903-2D1F6CA42DAB}" destId="{FCDA9820-04BE-418B-9F0C-D1998F67EE28}" srcOrd="2" destOrd="0" presId="urn:microsoft.com/office/officeart/2018/2/layout/IconVerticalSolidList"/>
    <dgm:cxn modelId="{A3C064FE-1F16-4F24-95D9-25D2C57A5EE1}" type="presParOf" srcId="{8C51D4CC-58F7-4533-9903-2D1F6CA42DAB}" destId="{98AF1647-1D80-4DE7-83C6-4826134C06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83F579D-1B73-408F-B71B-681F863B01F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7F9A1C9-6A44-4F76-AF8E-0505256107FA}">
      <dgm:prSet/>
      <dgm:spPr/>
      <dgm:t>
        <a:bodyPr/>
        <a:lstStyle/>
        <a:p>
          <a:r>
            <a:rPr lang="en-US"/>
            <a:t>Secrets are not source controlled, only tokens</a:t>
          </a:r>
        </a:p>
      </dgm:t>
    </dgm:pt>
    <dgm:pt modelId="{1ED58383-4F3B-4CAE-875A-075BEBEF8CD9}" type="parTrans" cxnId="{D1CF9576-0837-4CE7-BDAF-CA001517F034}">
      <dgm:prSet/>
      <dgm:spPr/>
      <dgm:t>
        <a:bodyPr/>
        <a:lstStyle/>
        <a:p>
          <a:endParaRPr lang="en-US"/>
        </a:p>
      </dgm:t>
    </dgm:pt>
    <dgm:pt modelId="{4210D4DA-5D3E-4353-BB39-750BB6DCA0AA}" type="sibTrans" cxnId="{D1CF9576-0837-4CE7-BDAF-CA001517F034}">
      <dgm:prSet/>
      <dgm:spPr/>
      <dgm:t>
        <a:bodyPr/>
        <a:lstStyle/>
        <a:p>
          <a:endParaRPr lang="en-US"/>
        </a:p>
      </dgm:t>
    </dgm:pt>
    <dgm:pt modelId="{DB2AA4CA-6042-4516-BEF4-92CBFDE5ABFB}">
      <dgm:prSet/>
      <dgm:spPr/>
      <dgm:t>
        <a:bodyPr/>
        <a:lstStyle/>
        <a:p>
          <a:r>
            <a:rPr lang="en-US"/>
            <a:t>Secrets are stored in plain-text, not encrypted</a:t>
          </a:r>
        </a:p>
      </dgm:t>
    </dgm:pt>
    <dgm:pt modelId="{486B8955-0D71-4974-8861-73A25E88BDBB}" type="parTrans" cxnId="{599E7907-CB0D-402C-9E3C-60AC31CB7722}">
      <dgm:prSet/>
      <dgm:spPr/>
      <dgm:t>
        <a:bodyPr/>
        <a:lstStyle/>
        <a:p>
          <a:endParaRPr lang="en-US"/>
        </a:p>
      </dgm:t>
    </dgm:pt>
    <dgm:pt modelId="{A7809EFD-78E3-4629-8025-7C3DB6892B7D}" type="sibTrans" cxnId="{599E7907-CB0D-402C-9E3C-60AC31CB7722}">
      <dgm:prSet/>
      <dgm:spPr/>
      <dgm:t>
        <a:bodyPr/>
        <a:lstStyle/>
        <a:p>
          <a:endParaRPr lang="en-US"/>
        </a:p>
      </dgm:t>
    </dgm:pt>
    <dgm:pt modelId="{5F37036D-5CB7-408F-A222-A1708A8BF9AB}">
      <dgm:prSet/>
      <dgm:spPr/>
      <dgm:t>
        <a:bodyPr/>
        <a:lstStyle/>
        <a:p>
          <a:r>
            <a:rPr lang="en-US"/>
            <a:t>If the machine is compromised, secrets are compromised</a:t>
          </a:r>
        </a:p>
      </dgm:t>
    </dgm:pt>
    <dgm:pt modelId="{0F496AD5-FF1A-4708-827E-474481C1A30D}" type="parTrans" cxnId="{0D74D12F-8564-4A95-8091-6F85C7B6CE1A}">
      <dgm:prSet/>
      <dgm:spPr/>
      <dgm:t>
        <a:bodyPr/>
        <a:lstStyle/>
        <a:p>
          <a:endParaRPr lang="en-US"/>
        </a:p>
      </dgm:t>
    </dgm:pt>
    <dgm:pt modelId="{639D2F51-55A8-4975-9052-C50F997D9172}" type="sibTrans" cxnId="{0D74D12F-8564-4A95-8091-6F85C7B6CE1A}">
      <dgm:prSet/>
      <dgm:spPr/>
      <dgm:t>
        <a:bodyPr/>
        <a:lstStyle/>
        <a:p>
          <a:endParaRPr lang="en-US"/>
        </a:p>
      </dgm:t>
    </dgm:pt>
    <dgm:pt modelId="{EF8E273B-C6C7-4142-8C74-288E165CD8F2}" type="pres">
      <dgm:prSet presAssocID="{983F579D-1B73-408F-B71B-681F863B01F4}" presName="root" presStyleCnt="0">
        <dgm:presLayoutVars>
          <dgm:dir/>
          <dgm:resizeHandles val="exact"/>
        </dgm:presLayoutVars>
      </dgm:prSet>
      <dgm:spPr/>
    </dgm:pt>
    <dgm:pt modelId="{7E5694A2-4E27-483D-8DCB-B75595961BAC}" type="pres">
      <dgm:prSet presAssocID="{07F9A1C9-6A44-4F76-AF8E-0505256107FA}" presName="compNode" presStyleCnt="0"/>
      <dgm:spPr/>
    </dgm:pt>
    <dgm:pt modelId="{4E20B72F-560E-4FA3-B89B-090D793E8721}" type="pres">
      <dgm:prSet presAssocID="{07F9A1C9-6A44-4F76-AF8E-0505256107FA}" presName="bgRect" presStyleLbl="bgShp" presStyleIdx="0" presStyleCnt="3"/>
      <dgm:spPr/>
    </dgm:pt>
    <dgm:pt modelId="{B59BDFB5-C264-4778-9584-F77D20BA1B92}" type="pres">
      <dgm:prSet presAssocID="{07F9A1C9-6A44-4F76-AF8E-0505256107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32BFF4D8-64C5-4775-B387-884C47539522}" type="pres">
      <dgm:prSet presAssocID="{07F9A1C9-6A44-4F76-AF8E-0505256107FA}" presName="spaceRect" presStyleCnt="0"/>
      <dgm:spPr/>
    </dgm:pt>
    <dgm:pt modelId="{53817D9D-5D8C-4AF1-A1C0-DF2B44AE0BB0}" type="pres">
      <dgm:prSet presAssocID="{07F9A1C9-6A44-4F76-AF8E-0505256107FA}" presName="parTx" presStyleLbl="revTx" presStyleIdx="0" presStyleCnt="3">
        <dgm:presLayoutVars>
          <dgm:chMax val="0"/>
          <dgm:chPref val="0"/>
        </dgm:presLayoutVars>
      </dgm:prSet>
      <dgm:spPr/>
    </dgm:pt>
    <dgm:pt modelId="{3F041CF6-8EF5-4E45-84C4-B797D3361DFD}" type="pres">
      <dgm:prSet presAssocID="{4210D4DA-5D3E-4353-BB39-750BB6DCA0AA}" presName="sibTrans" presStyleCnt="0"/>
      <dgm:spPr/>
    </dgm:pt>
    <dgm:pt modelId="{011B82D6-5352-4181-8579-350AAE7055F2}" type="pres">
      <dgm:prSet presAssocID="{DB2AA4CA-6042-4516-BEF4-92CBFDE5ABFB}" presName="compNode" presStyleCnt="0"/>
      <dgm:spPr/>
    </dgm:pt>
    <dgm:pt modelId="{BB759DB6-B985-4241-8CB1-19D594DE617B}" type="pres">
      <dgm:prSet presAssocID="{DB2AA4CA-6042-4516-BEF4-92CBFDE5ABFB}" presName="bgRect" presStyleLbl="bgShp" presStyleIdx="1" presStyleCnt="3"/>
      <dgm:spPr/>
    </dgm:pt>
    <dgm:pt modelId="{64E09DBF-2EB6-41A1-91F9-5549EEFF4E02}" type="pres">
      <dgm:prSet presAssocID="{DB2AA4CA-6042-4516-BEF4-92CBFDE5AB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BE9EE03-D3B2-4D29-80FD-169707EFF906}" type="pres">
      <dgm:prSet presAssocID="{DB2AA4CA-6042-4516-BEF4-92CBFDE5ABFB}" presName="spaceRect" presStyleCnt="0"/>
      <dgm:spPr/>
    </dgm:pt>
    <dgm:pt modelId="{E7DE09F9-0D42-44FE-AD63-F24F4E084C8D}" type="pres">
      <dgm:prSet presAssocID="{DB2AA4CA-6042-4516-BEF4-92CBFDE5ABFB}" presName="parTx" presStyleLbl="revTx" presStyleIdx="1" presStyleCnt="3">
        <dgm:presLayoutVars>
          <dgm:chMax val="0"/>
          <dgm:chPref val="0"/>
        </dgm:presLayoutVars>
      </dgm:prSet>
      <dgm:spPr/>
    </dgm:pt>
    <dgm:pt modelId="{87A102E3-5ED5-4334-8437-7144A98B3689}" type="pres">
      <dgm:prSet presAssocID="{A7809EFD-78E3-4629-8025-7C3DB6892B7D}" presName="sibTrans" presStyleCnt="0"/>
      <dgm:spPr/>
    </dgm:pt>
    <dgm:pt modelId="{792211D4-5599-42D5-9FD6-F948BF14BCB9}" type="pres">
      <dgm:prSet presAssocID="{5F37036D-5CB7-408F-A222-A1708A8BF9AB}" presName="compNode" presStyleCnt="0"/>
      <dgm:spPr/>
    </dgm:pt>
    <dgm:pt modelId="{F8147110-1384-4F23-BDDB-8D4AA83138BD}" type="pres">
      <dgm:prSet presAssocID="{5F37036D-5CB7-408F-A222-A1708A8BF9AB}" presName="bgRect" presStyleLbl="bgShp" presStyleIdx="2" presStyleCnt="3"/>
      <dgm:spPr/>
    </dgm:pt>
    <dgm:pt modelId="{29AD51CC-20CE-4431-9E1A-8FA831BC18B0}" type="pres">
      <dgm:prSet presAssocID="{5F37036D-5CB7-408F-A222-A1708A8BF9A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746DA44E-3A97-4046-B043-FD569DDAA102}" type="pres">
      <dgm:prSet presAssocID="{5F37036D-5CB7-408F-A222-A1708A8BF9AB}" presName="spaceRect" presStyleCnt="0"/>
      <dgm:spPr/>
    </dgm:pt>
    <dgm:pt modelId="{B1E7AB2A-5AD2-46C9-B765-15D875889A7F}" type="pres">
      <dgm:prSet presAssocID="{5F37036D-5CB7-408F-A222-A1708A8BF9A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99E7907-CB0D-402C-9E3C-60AC31CB7722}" srcId="{983F579D-1B73-408F-B71B-681F863B01F4}" destId="{DB2AA4CA-6042-4516-BEF4-92CBFDE5ABFB}" srcOrd="1" destOrd="0" parTransId="{486B8955-0D71-4974-8861-73A25E88BDBB}" sibTransId="{A7809EFD-78E3-4629-8025-7C3DB6892B7D}"/>
    <dgm:cxn modelId="{23606708-E677-44FB-93DF-FFEFFF0A30AC}" type="presOf" srcId="{5F37036D-5CB7-408F-A222-A1708A8BF9AB}" destId="{B1E7AB2A-5AD2-46C9-B765-15D875889A7F}" srcOrd="0" destOrd="0" presId="urn:microsoft.com/office/officeart/2018/2/layout/IconVerticalSolidList"/>
    <dgm:cxn modelId="{0D74D12F-8564-4A95-8091-6F85C7B6CE1A}" srcId="{983F579D-1B73-408F-B71B-681F863B01F4}" destId="{5F37036D-5CB7-408F-A222-A1708A8BF9AB}" srcOrd="2" destOrd="0" parTransId="{0F496AD5-FF1A-4708-827E-474481C1A30D}" sibTransId="{639D2F51-55A8-4975-9052-C50F997D9172}"/>
    <dgm:cxn modelId="{D1CF9576-0837-4CE7-BDAF-CA001517F034}" srcId="{983F579D-1B73-408F-B71B-681F863B01F4}" destId="{07F9A1C9-6A44-4F76-AF8E-0505256107FA}" srcOrd="0" destOrd="0" parTransId="{1ED58383-4F3B-4CAE-875A-075BEBEF8CD9}" sibTransId="{4210D4DA-5D3E-4353-BB39-750BB6DCA0AA}"/>
    <dgm:cxn modelId="{86F36E83-21AF-4411-9C37-3AF772CB4B9B}" type="presOf" srcId="{07F9A1C9-6A44-4F76-AF8E-0505256107FA}" destId="{53817D9D-5D8C-4AF1-A1C0-DF2B44AE0BB0}" srcOrd="0" destOrd="0" presId="urn:microsoft.com/office/officeart/2018/2/layout/IconVerticalSolidList"/>
    <dgm:cxn modelId="{57CE6CE9-EFDD-4928-B76D-DD9960803BDC}" type="presOf" srcId="{DB2AA4CA-6042-4516-BEF4-92CBFDE5ABFB}" destId="{E7DE09F9-0D42-44FE-AD63-F24F4E084C8D}" srcOrd="0" destOrd="0" presId="urn:microsoft.com/office/officeart/2018/2/layout/IconVerticalSolidList"/>
    <dgm:cxn modelId="{AAF72EFF-2536-4240-B24F-8F947A8EDF30}" type="presOf" srcId="{983F579D-1B73-408F-B71B-681F863B01F4}" destId="{EF8E273B-C6C7-4142-8C74-288E165CD8F2}" srcOrd="0" destOrd="0" presId="urn:microsoft.com/office/officeart/2018/2/layout/IconVerticalSolidList"/>
    <dgm:cxn modelId="{66ACF813-BA63-49F1-8843-BCF3C7AFE9D3}" type="presParOf" srcId="{EF8E273B-C6C7-4142-8C74-288E165CD8F2}" destId="{7E5694A2-4E27-483D-8DCB-B75595961BAC}" srcOrd="0" destOrd="0" presId="urn:microsoft.com/office/officeart/2018/2/layout/IconVerticalSolidList"/>
    <dgm:cxn modelId="{3683DA2E-2E8F-4D46-8A7C-582A0B6058BB}" type="presParOf" srcId="{7E5694A2-4E27-483D-8DCB-B75595961BAC}" destId="{4E20B72F-560E-4FA3-B89B-090D793E8721}" srcOrd="0" destOrd="0" presId="urn:microsoft.com/office/officeart/2018/2/layout/IconVerticalSolidList"/>
    <dgm:cxn modelId="{5D67BD95-14C7-48DA-99D9-8247A176FB4C}" type="presParOf" srcId="{7E5694A2-4E27-483D-8DCB-B75595961BAC}" destId="{B59BDFB5-C264-4778-9584-F77D20BA1B92}" srcOrd="1" destOrd="0" presId="urn:microsoft.com/office/officeart/2018/2/layout/IconVerticalSolidList"/>
    <dgm:cxn modelId="{AEE6492E-3F19-41C3-8ABF-7434BE568161}" type="presParOf" srcId="{7E5694A2-4E27-483D-8DCB-B75595961BAC}" destId="{32BFF4D8-64C5-4775-B387-884C47539522}" srcOrd="2" destOrd="0" presId="urn:microsoft.com/office/officeart/2018/2/layout/IconVerticalSolidList"/>
    <dgm:cxn modelId="{CF0DDE8B-CBF9-4827-BC20-095660E45C2F}" type="presParOf" srcId="{7E5694A2-4E27-483D-8DCB-B75595961BAC}" destId="{53817D9D-5D8C-4AF1-A1C0-DF2B44AE0BB0}" srcOrd="3" destOrd="0" presId="urn:microsoft.com/office/officeart/2018/2/layout/IconVerticalSolidList"/>
    <dgm:cxn modelId="{3DF7781A-746D-4BE2-8C98-A328AB8F0C20}" type="presParOf" srcId="{EF8E273B-C6C7-4142-8C74-288E165CD8F2}" destId="{3F041CF6-8EF5-4E45-84C4-B797D3361DFD}" srcOrd="1" destOrd="0" presId="urn:microsoft.com/office/officeart/2018/2/layout/IconVerticalSolidList"/>
    <dgm:cxn modelId="{04282781-A73B-4920-A738-77FFD35C8A87}" type="presParOf" srcId="{EF8E273B-C6C7-4142-8C74-288E165CD8F2}" destId="{011B82D6-5352-4181-8579-350AAE7055F2}" srcOrd="2" destOrd="0" presId="urn:microsoft.com/office/officeart/2018/2/layout/IconVerticalSolidList"/>
    <dgm:cxn modelId="{C52510B8-9913-42B4-BCBB-82913EDD7CA7}" type="presParOf" srcId="{011B82D6-5352-4181-8579-350AAE7055F2}" destId="{BB759DB6-B985-4241-8CB1-19D594DE617B}" srcOrd="0" destOrd="0" presId="urn:microsoft.com/office/officeart/2018/2/layout/IconVerticalSolidList"/>
    <dgm:cxn modelId="{F8BB4D4A-FE71-47AC-8B10-62FFDBE6A598}" type="presParOf" srcId="{011B82D6-5352-4181-8579-350AAE7055F2}" destId="{64E09DBF-2EB6-41A1-91F9-5549EEFF4E02}" srcOrd="1" destOrd="0" presId="urn:microsoft.com/office/officeart/2018/2/layout/IconVerticalSolidList"/>
    <dgm:cxn modelId="{5C1DAEDF-0FDF-4213-ABDD-49D5827537D2}" type="presParOf" srcId="{011B82D6-5352-4181-8579-350AAE7055F2}" destId="{8BE9EE03-D3B2-4D29-80FD-169707EFF906}" srcOrd="2" destOrd="0" presId="urn:microsoft.com/office/officeart/2018/2/layout/IconVerticalSolidList"/>
    <dgm:cxn modelId="{6B4B1D52-F5D2-4415-8611-FE63ECE8E5C0}" type="presParOf" srcId="{011B82D6-5352-4181-8579-350AAE7055F2}" destId="{E7DE09F9-0D42-44FE-AD63-F24F4E084C8D}" srcOrd="3" destOrd="0" presId="urn:microsoft.com/office/officeart/2018/2/layout/IconVerticalSolidList"/>
    <dgm:cxn modelId="{9A8038F0-3894-4AFB-8339-274CF6531DC7}" type="presParOf" srcId="{EF8E273B-C6C7-4142-8C74-288E165CD8F2}" destId="{87A102E3-5ED5-4334-8437-7144A98B3689}" srcOrd="3" destOrd="0" presId="urn:microsoft.com/office/officeart/2018/2/layout/IconVerticalSolidList"/>
    <dgm:cxn modelId="{FFC9F2F8-913C-408D-9840-667601E9E757}" type="presParOf" srcId="{EF8E273B-C6C7-4142-8C74-288E165CD8F2}" destId="{792211D4-5599-42D5-9FD6-F948BF14BCB9}" srcOrd="4" destOrd="0" presId="urn:microsoft.com/office/officeart/2018/2/layout/IconVerticalSolidList"/>
    <dgm:cxn modelId="{B7CBE145-FDBD-41EB-B51E-CEEDD001CB63}" type="presParOf" srcId="{792211D4-5599-42D5-9FD6-F948BF14BCB9}" destId="{F8147110-1384-4F23-BDDB-8D4AA83138BD}" srcOrd="0" destOrd="0" presId="urn:microsoft.com/office/officeart/2018/2/layout/IconVerticalSolidList"/>
    <dgm:cxn modelId="{980C9831-2A4A-4303-BDBD-2C6BE4E8C1AF}" type="presParOf" srcId="{792211D4-5599-42D5-9FD6-F948BF14BCB9}" destId="{29AD51CC-20CE-4431-9E1A-8FA831BC18B0}" srcOrd="1" destOrd="0" presId="urn:microsoft.com/office/officeart/2018/2/layout/IconVerticalSolidList"/>
    <dgm:cxn modelId="{1F972128-1AF6-4826-BB67-D9A500790E5F}" type="presParOf" srcId="{792211D4-5599-42D5-9FD6-F948BF14BCB9}" destId="{746DA44E-3A97-4046-B043-FD569DDAA102}" srcOrd="2" destOrd="0" presId="urn:microsoft.com/office/officeart/2018/2/layout/IconVerticalSolidList"/>
    <dgm:cxn modelId="{E01D048C-C3A9-454B-B38D-77634675A71D}" type="presParOf" srcId="{792211D4-5599-42D5-9FD6-F948BF14BCB9}" destId="{B1E7AB2A-5AD2-46C9-B765-15D875889A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515B0-1670-4530-B35E-B97D6F160ED8}">
      <dsp:nvSpPr>
        <dsp:cNvPr id="0" name=""/>
        <dsp:cNvSpPr/>
      </dsp:nvSpPr>
      <dsp:spPr>
        <a:xfrm>
          <a:off x="0" y="48942"/>
          <a:ext cx="6513603" cy="8874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KiZAN Technologies</a:t>
          </a:r>
        </a:p>
      </dsp:txBody>
      <dsp:txXfrm>
        <a:off x="43321" y="92263"/>
        <a:ext cx="6426961" cy="800803"/>
      </dsp:txXfrm>
    </dsp:sp>
    <dsp:sp modelId="{89C2EFF4-4819-4761-81AA-AA430BF72843}">
      <dsp:nvSpPr>
        <dsp:cNvPr id="0" name=""/>
        <dsp:cNvSpPr/>
      </dsp:nvSpPr>
      <dsp:spPr>
        <a:xfrm>
          <a:off x="0" y="1042948"/>
          <a:ext cx="6513603" cy="88744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Cloud Solution Architect</a:t>
          </a:r>
        </a:p>
      </dsp:txBody>
      <dsp:txXfrm>
        <a:off x="43321" y="1086269"/>
        <a:ext cx="6426961" cy="800803"/>
      </dsp:txXfrm>
    </dsp:sp>
    <dsp:sp modelId="{B6E5AA0B-A67C-47C5-914A-2B6CB410E37A}">
      <dsp:nvSpPr>
        <dsp:cNvPr id="0" name=""/>
        <dsp:cNvSpPr/>
      </dsp:nvSpPr>
      <dsp:spPr>
        <a:xfrm>
          <a:off x="0" y="1930393"/>
          <a:ext cx="6513603" cy="3906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Azure Solutions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Cloud Governance, Cost Management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DevOps</a:t>
          </a:r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CICD Automation Strategy</a:t>
          </a:r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Azure</a:t>
          </a:r>
          <a:r>
            <a:rPr lang="en-US" sz="2900" kern="1200" baseline="0"/>
            <a:t> DevOps (TFS), migrations, implementations, etc.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Strategic Account Customer Success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Healthcare Industry Focus</a:t>
          </a:r>
        </a:p>
      </dsp:txBody>
      <dsp:txXfrm>
        <a:off x="0" y="1930393"/>
        <a:ext cx="6513603" cy="390609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D4935-E8C1-4E9D-A839-62B3545827A7}">
      <dsp:nvSpPr>
        <dsp:cNvPr id="0" name=""/>
        <dsp:cNvSpPr/>
      </dsp:nvSpPr>
      <dsp:spPr>
        <a:xfrm rot="5400000">
          <a:off x="3419003" y="-832468"/>
          <a:ext cx="1992302" cy="41554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HashiCorp Vault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Azure Key Vault</a:t>
          </a:r>
        </a:p>
      </dsp:txBody>
      <dsp:txXfrm rot="-5400000">
        <a:off x="2337434" y="346357"/>
        <a:ext cx="4058184" cy="1797790"/>
      </dsp:txXfrm>
    </dsp:sp>
    <dsp:sp modelId="{458A9085-4469-471D-88B7-E3C54C755886}">
      <dsp:nvSpPr>
        <dsp:cNvPr id="0" name=""/>
        <dsp:cNvSpPr/>
      </dsp:nvSpPr>
      <dsp:spPr>
        <a:xfrm>
          <a:off x="0" y="62"/>
          <a:ext cx="2337435" cy="24903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Organization</a:t>
          </a:r>
          <a:r>
            <a:rPr lang="en-US" sz="2700" kern="1200" baseline="0"/>
            <a:t> may have a secrets management platform</a:t>
          </a:r>
          <a:endParaRPr lang="en-US" sz="2700" kern="1200"/>
        </a:p>
      </dsp:txBody>
      <dsp:txXfrm>
        <a:off x="114104" y="114166"/>
        <a:ext cx="2109227" cy="2262170"/>
      </dsp:txXfrm>
    </dsp:sp>
    <dsp:sp modelId="{C7C7C42F-CAB7-4C1C-9FF9-EAE83F4EEBC2}">
      <dsp:nvSpPr>
        <dsp:cNvPr id="0" name=""/>
        <dsp:cNvSpPr/>
      </dsp:nvSpPr>
      <dsp:spPr>
        <a:xfrm rot="5400000">
          <a:off x="3419003" y="1782428"/>
          <a:ext cx="1992302" cy="4155440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Communicates with secret</a:t>
          </a:r>
          <a:r>
            <a:rPr lang="en-US" sz="2300" kern="1200" baseline="0"/>
            <a:t> store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</a:t>
          </a:r>
          <a:r>
            <a:rPr lang="en-US" sz="2300" kern="1200" baseline="0"/>
            <a:t>eads secrets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D</a:t>
          </a:r>
          <a:r>
            <a:rPr lang="en-US" sz="2300" kern="1200" baseline="0"/>
            <a:t>ynamically stores in memory</a:t>
          </a:r>
          <a:r>
            <a:rPr lang="en-US" sz="2300" kern="1200"/>
            <a:t> </a:t>
          </a:r>
        </a:p>
      </dsp:txBody>
      <dsp:txXfrm rot="-5400000">
        <a:off x="2337434" y="2961253"/>
        <a:ext cx="4058184" cy="1797790"/>
      </dsp:txXfrm>
    </dsp:sp>
    <dsp:sp modelId="{2F02734D-B4B0-4C87-A4AB-6D23E6B65F70}">
      <dsp:nvSpPr>
        <dsp:cNvPr id="0" name=""/>
        <dsp:cNvSpPr/>
      </dsp:nvSpPr>
      <dsp:spPr>
        <a:xfrm>
          <a:off x="0" y="2614959"/>
          <a:ext cx="2337435" cy="249037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When app loads</a:t>
          </a:r>
        </a:p>
      </dsp:txBody>
      <dsp:txXfrm>
        <a:off x="114104" y="2729063"/>
        <a:ext cx="2109227" cy="226217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FA1EE-C302-42B9-BC4F-F79CBDFB0D4C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450608-FA21-4DF1-ABF1-1B29E74C9230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07DF2-0BB0-4CA0-88EE-DCF49736FDD3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Configure your CICD Pipelines, Don’t Deploy from Visual Studio</a:t>
          </a:r>
        </a:p>
      </dsp:txBody>
      <dsp:txXfrm>
        <a:off x="2039300" y="956381"/>
        <a:ext cx="4474303" cy="1765627"/>
      </dsp:txXfrm>
    </dsp:sp>
    <dsp:sp modelId="{23AE1B40-9699-4589-9BAE-0E9EFA58BAEF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D49CD-B340-47AD-84DB-9F167403970C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29C59-2EC0-4C88-B222-F57F7EA27D47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Don’t store secrets in appsettings.json. Ever.</a:t>
          </a:r>
        </a:p>
      </dsp:txBody>
      <dsp:txXfrm>
        <a:off x="2039300" y="3163416"/>
        <a:ext cx="4474303" cy="176562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586DF-0623-45EE-9506-F51103868C14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A3B44-9068-4558-B9B2-BD275BC6EDD0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053E6-C88C-4DEB-B9E8-B51E36A772F6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User</a:t>
          </a:r>
          <a:r>
            <a:rPr lang="en-US" sz="2500" kern="1200" baseline="0"/>
            <a:t> Settings</a:t>
          </a:r>
          <a:endParaRPr lang="en-US" sz="2500" kern="1200"/>
        </a:p>
      </dsp:txBody>
      <dsp:txXfrm>
        <a:off x="1435590" y="531"/>
        <a:ext cx="9080009" cy="1242935"/>
      </dsp:txXfrm>
    </dsp:sp>
    <dsp:sp modelId="{A95AAAD1-FD43-45B6-AE30-DDDBB5E96458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65EE1-678A-427B-A853-A90C26FBEFB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F3A21-1D66-4C2A-8789-E9949C862271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Add notes in project README for required </a:t>
          </a:r>
          <a:r>
            <a:rPr lang="en-US" sz="2500" kern="1200" baseline="0"/>
            <a:t>restrict the loading of these values in non-dev environments</a:t>
          </a:r>
          <a:endParaRPr lang="en-US" sz="2500" kern="1200"/>
        </a:p>
      </dsp:txBody>
      <dsp:txXfrm>
        <a:off x="1435590" y="1554201"/>
        <a:ext cx="9080009" cy="1242935"/>
      </dsp:txXfrm>
    </dsp:sp>
    <dsp:sp modelId="{96CE9E92-D4D1-4AFF-B757-3B3437C7F560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D5002-99D2-4275-9973-ABF750FFA086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4AC66-0E16-48CD-BB46-D9DBDB079A0E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Fail gracefully when a config value isn’t found</a:t>
          </a:r>
        </a:p>
      </dsp:txBody>
      <dsp:txXfrm>
        <a:off x="1435590" y="3107870"/>
        <a:ext cx="9080009" cy="124293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8620F1-6DA9-485B-B576-08F1DB4BE09A}">
      <dsp:nvSpPr>
        <dsp:cNvPr id="0" name=""/>
        <dsp:cNvSpPr/>
      </dsp:nvSpPr>
      <dsp:spPr>
        <a:xfrm>
          <a:off x="0" y="0"/>
          <a:ext cx="8661714" cy="10853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 External Secret Store</a:t>
          </a:r>
        </a:p>
      </dsp:txBody>
      <dsp:txXfrm>
        <a:off x="31789" y="31789"/>
        <a:ext cx="7490532" cy="1021775"/>
      </dsp:txXfrm>
    </dsp:sp>
    <dsp:sp modelId="{DDC22E3E-5DA8-47C2-925C-59CA3AC777FD}">
      <dsp:nvSpPr>
        <dsp:cNvPr id="0" name=""/>
        <dsp:cNvSpPr/>
      </dsp:nvSpPr>
      <dsp:spPr>
        <a:xfrm>
          <a:off x="764268" y="1266245"/>
          <a:ext cx="8661714" cy="1085353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Cloud – Key Vault, with MSI auth token</a:t>
          </a:r>
        </a:p>
      </dsp:txBody>
      <dsp:txXfrm>
        <a:off x="796057" y="1298034"/>
        <a:ext cx="7128387" cy="1021775"/>
      </dsp:txXfrm>
    </dsp:sp>
    <dsp:sp modelId="{5CBCF6A7-7660-4741-8FA7-42F9D6AC1B4F}">
      <dsp:nvSpPr>
        <dsp:cNvPr id="0" name=""/>
        <dsp:cNvSpPr/>
      </dsp:nvSpPr>
      <dsp:spPr>
        <a:xfrm>
          <a:off x="1528537" y="2532491"/>
          <a:ext cx="8661714" cy="1085353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On Premises – Key Vault or another system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Pair with Tokenization approach to store external secret store auth token</a:t>
          </a:r>
        </a:p>
      </dsp:txBody>
      <dsp:txXfrm>
        <a:off x="1560326" y="2564280"/>
        <a:ext cx="7128387" cy="1021775"/>
      </dsp:txXfrm>
    </dsp:sp>
    <dsp:sp modelId="{3813E260-AFDB-4055-BDA0-5EAF8125315B}">
      <dsp:nvSpPr>
        <dsp:cNvPr id="0" name=""/>
        <dsp:cNvSpPr/>
      </dsp:nvSpPr>
      <dsp:spPr>
        <a:xfrm>
          <a:off x="7956234" y="823059"/>
          <a:ext cx="705479" cy="7054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114967" y="823059"/>
        <a:ext cx="388013" cy="530873"/>
      </dsp:txXfrm>
    </dsp:sp>
    <dsp:sp modelId="{DA108AE2-E766-41B6-A11F-C47B31C1FA7F}">
      <dsp:nvSpPr>
        <dsp:cNvPr id="0" name=""/>
        <dsp:cNvSpPr/>
      </dsp:nvSpPr>
      <dsp:spPr>
        <a:xfrm>
          <a:off x="8720503" y="2082069"/>
          <a:ext cx="705479" cy="7054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879236" y="2082069"/>
        <a:ext cx="388013" cy="5308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139AA-B56A-4834-B084-E5BC26D496AA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99643-0A56-402F-BD68-7736602B19E9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577CB-EA0F-4DA7-9C82-30891D7956E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You need to share code</a:t>
          </a:r>
        </a:p>
      </dsp:txBody>
      <dsp:txXfrm>
        <a:off x="1941716" y="718"/>
        <a:ext cx="4571887" cy="1681139"/>
      </dsp:txXfrm>
    </dsp:sp>
    <dsp:sp modelId="{427429B6-793D-4D29-82F9-B1B05F613066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79A64-1CF7-4A83-A194-77CCCC0B5FDA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3E582-3F9A-4A7F-8371-80A6E25925A5}">
      <dsp:nvSpPr>
        <dsp:cNvPr id="0" name=""/>
        <dsp:cNvSpPr/>
      </dsp:nvSpPr>
      <dsp:spPr>
        <a:xfrm>
          <a:off x="1941716" y="2102143"/>
          <a:ext cx="2931121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Your app needs certain config values to run</a:t>
          </a:r>
        </a:p>
      </dsp:txBody>
      <dsp:txXfrm>
        <a:off x="1941716" y="2102143"/>
        <a:ext cx="2931121" cy="1681139"/>
      </dsp:txXfrm>
    </dsp:sp>
    <dsp:sp modelId="{0A8BB198-2EDF-4AC6-9F28-FB4CD956DD1D}">
      <dsp:nvSpPr>
        <dsp:cNvPr id="0" name=""/>
        <dsp:cNvSpPr/>
      </dsp:nvSpPr>
      <dsp:spPr>
        <a:xfrm>
          <a:off x="4872838" y="2102143"/>
          <a:ext cx="1640765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Usernames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Passwords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Connection strings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Access keys </a:t>
          </a:r>
          <a:endParaRPr lang="en-US" sz="1500" kern="1200"/>
        </a:p>
      </dsp:txBody>
      <dsp:txXfrm>
        <a:off x="4872838" y="2102143"/>
        <a:ext cx="1640765" cy="1681139"/>
      </dsp:txXfrm>
    </dsp:sp>
    <dsp:sp modelId="{30FB8E19-CDF0-4CD2-BC35-DEF099897A2B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3E1EA6-A8CD-4E45-8895-EBAF66A6B16A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23AB8-B35E-4431-A14F-43A30E3BB1C8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You</a:t>
          </a:r>
          <a:r>
            <a:rPr lang="en-US" sz="2500" kern="1200" baseline="0"/>
            <a:t> don’t want to source control secrets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B6C06-1660-477C-B9B1-8C735CC43F6D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DFF6AC-9029-4832-9519-D37224A9191F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33974-CE52-49C9-98C7-AB27C4BA57A1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Relatively easy for new devs</a:t>
          </a:r>
          <a:r>
            <a:rPr lang="en-US" sz="2200" kern="1200" baseline="0"/>
            <a:t> to use/understand</a:t>
          </a:r>
          <a:endParaRPr lang="en-US" sz="2200" kern="1200"/>
        </a:p>
      </dsp:txBody>
      <dsp:txXfrm>
        <a:off x="1429899" y="2442"/>
        <a:ext cx="5083704" cy="1238008"/>
      </dsp:txXfrm>
    </dsp:sp>
    <dsp:sp modelId="{F310E8E2-4DC9-42A5-B371-7D17665139EE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A010CA-FE0E-43B4-BF2C-2FD7BB620BCD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682FC-233B-46DE-813D-13B4A466F3B8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Secrets aren’t source controlled</a:t>
          </a:r>
        </a:p>
      </dsp:txBody>
      <dsp:txXfrm>
        <a:off x="1429899" y="1549953"/>
        <a:ext cx="5083704" cy="1238008"/>
      </dsp:txXfrm>
    </dsp:sp>
    <dsp:sp modelId="{8EC3C7A6-5BEB-4863-97C3-B4181C9C2221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6DF5A-4732-4701-987B-41CCCB9DC303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B7D66-E29C-4F13-B283-65FFEE7F6ED2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Configuration</a:t>
          </a:r>
          <a:r>
            <a:rPr lang="en-US" sz="2200" kern="1200" baseline="0"/>
            <a:t> is “swappable” at release </a:t>
          </a:r>
          <a:endParaRPr lang="en-US" sz="2200" kern="1200"/>
        </a:p>
      </dsp:txBody>
      <dsp:txXfrm>
        <a:off x="1429899" y="3097464"/>
        <a:ext cx="5083704" cy="1238008"/>
      </dsp:txXfrm>
    </dsp:sp>
    <dsp:sp modelId="{AD8B1222-8B3D-4594-9D73-9084F0380AC5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75655C-3952-45A8-AEC0-386E2153058F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497F2-2F34-4349-A6D0-D444D8B32D45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Works for multiple environments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94FB63-52DE-4ADF-8477-8D0F7932922E}">
      <dsp:nvSpPr>
        <dsp:cNvPr id="0" name=""/>
        <dsp:cNvSpPr/>
      </dsp:nvSpPr>
      <dsp:spPr>
        <a:xfrm>
          <a:off x="390895" y="685811"/>
          <a:ext cx="815594" cy="81559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283BA-660C-47ED-B5C3-09D982B93B20}">
      <dsp:nvSpPr>
        <dsp:cNvPr id="0" name=""/>
        <dsp:cNvSpPr/>
      </dsp:nvSpPr>
      <dsp:spPr>
        <a:xfrm>
          <a:off x="562170" y="857086"/>
          <a:ext cx="473044" cy="4730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9B378-9E5F-4AA6-AAE2-6D30AA1D837C}">
      <dsp:nvSpPr>
        <dsp:cNvPr id="0" name=""/>
        <dsp:cNvSpPr/>
      </dsp:nvSpPr>
      <dsp:spPr>
        <a:xfrm>
          <a:off x="1381259" y="685811"/>
          <a:ext cx="1922471" cy="815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AppSettings.json</a:t>
          </a:r>
        </a:p>
      </dsp:txBody>
      <dsp:txXfrm>
        <a:off x="1381259" y="685811"/>
        <a:ext cx="1922471" cy="815594"/>
      </dsp:txXfrm>
    </dsp:sp>
    <dsp:sp modelId="{4367E8F3-5B94-4FA1-8CBB-3C454FC9E612}">
      <dsp:nvSpPr>
        <dsp:cNvPr id="0" name=""/>
        <dsp:cNvSpPr/>
      </dsp:nvSpPr>
      <dsp:spPr>
        <a:xfrm>
          <a:off x="3638707" y="685811"/>
          <a:ext cx="815594" cy="81559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B1F75-642F-4D43-B3D2-70BBB86A5B18}">
      <dsp:nvSpPr>
        <dsp:cNvPr id="0" name=""/>
        <dsp:cNvSpPr/>
      </dsp:nvSpPr>
      <dsp:spPr>
        <a:xfrm>
          <a:off x="3809982" y="857086"/>
          <a:ext cx="473044" cy="4730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D9D35-2DB4-47D4-AC6F-D648D2689E49}">
      <dsp:nvSpPr>
        <dsp:cNvPr id="0" name=""/>
        <dsp:cNvSpPr/>
      </dsp:nvSpPr>
      <dsp:spPr>
        <a:xfrm>
          <a:off x="4629072" y="685811"/>
          <a:ext cx="1922471" cy="815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User</a:t>
          </a:r>
          <a:r>
            <a:rPr lang="en-US" sz="2200" kern="1200" baseline="0"/>
            <a:t> Secrets</a:t>
          </a:r>
          <a:endParaRPr lang="en-US" sz="2200" kern="1200"/>
        </a:p>
      </dsp:txBody>
      <dsp:txXfrm>
        <a:off x="4629072" y="685811"/>
        <a:ext cx="1922471" cy="815594"/>
      </dsp:txXfrm>
    </dsp:sp>
    <dsp:sp modelId="{D169F70E-93EF-432C-B479-BCE23B000286}">
      <dsp:nvSpPr>
        <dsp:cNvPr id="0" name=""/>
        <dsp:cNvSpPr/>
      </dsp:nvSpPr>
      <dsp:spPr>
        <a:xfrm>
          <a:off x="6886520" y="685811"/>
          <a:ext cx="815594" cy="81559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E1585-D8DA-422C-894A-2B482347D331}">
      <dsp:nvSpPr>
        <dsp:cNvPr id="0" name=""/>
        <dsp:cNvSpPr/>
      </dsp:nvSpPr>
      <dsp:spPr>
        <a:xfrm>
          <a:off x="7057794" y="857086"/>
          <a:ext cx="473044" cy="4730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78F39-7841-4480-B25B-5228798EE2C0}">
      <dsp:nvSpPr>
        <dsp:cNvPr id="0" name=""/>
        <dsp:cNvSpPr/>
      </dsp:nvSpPr>
      <dsp:spPr>
        <a:xfrm>
          <a:off x="7876884" y="685811"/>
          <a:ext cx="1922471" cy="815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Environment Variables</a:t>
          </a:r>
        </a:p>
      </dsp:txBody>
      <dsp:txXfrm>
        <a:off x="7876884" y="685811"/>
        <a:ext cx="1922471" cy="815594"/>
      </dsp:txXfrm>
    </dsp:sp>
    <dsp:sp modelId="{FBFEDB04-4B11-4AFC-A61A-FFB70DF9FC94}">
      <dsp:nvSpPr>
        <dsp:cNvPr id="0" name=""/>
        <dsp:cNvSpPr/>
      </dsp:nvSpPr>
      <dsp:spPr>
        <a:xfrm>
          <a:off x="390895" y="2116439"/>
          <a:ext cx="815594" cy="81559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4C15E-728B-42D6-898E-7CF4AFF01518}">
      <dsp:nvSpPr>
        <dsp:cNvPr id="0" name=""/>
        <dsp:cNvSpPr/>
      </dsp:nvSpPr>
      <dsp:spPr>
        <a:xfrm>
          <a:off x="562170" y="2287714"/>
          <a:ext cx="473044" cy="4730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84FCD-963B-47A4-A2B0-E869B8A3554F}">
      <dsp:nvSpPr>
        <dsp:cNvPr id="0" name=""/>
        <dsp:cNvSpPr/>
      </dsp:nvSpPr>
      <dsp:spPr>
        <a:xfrm>
          <a:off x="1381259" y="2116439"/>
          <a:ext cx="1922471" cy="815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Tokenization</a:t>
          </a:r>
          <a:r>
            <a:rPr lang="en-US" sz="2200" kern="1200" baseline="0"/>
            <a:t> and Substitution</a:t>
          </a:r>
          <a:endParaRPr lang="en-US" sz="2200" kern="1200"/>
        </a:p>
      </dsp:txBody>
      <dsp:txXfrm>
        <a:off x="1381259" y="2116439"/>
        <a:ext cx="1922471" cy="815594"/>
      </dsp:txXfrm>
    </dsp:sp>
    <dsp:sp modelId="{EC94C3BB-897B-4D13-9EDE-74CF7FEB097A}">
      <dsp:nvSpPr>
        <dsp:cNvPr id="0" name=""/>
        <dsp:cNvSpPr/>
      </dsp:nvSpPr>
      <dsp:spPr>
        <a:xfrm>
          <a:off x="3638707" y="2116439"/>
          <a:ext cx="815594" cy="81559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6739B-079B-4362-9FE1-2CABD266B7F0}">
      <dsp:nvSpPr>
        <dsp:cNvPr id="0" name=""/>
        <dsp:cNvSpPr/>
      </dsp:nvSpPr>
      <dsp:spPr>
        <a:xfrm>
          <a:off x="3809982" y="2287714"/>
          <a:ext cx="473044" cy="4730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6578F-AEEA-4209-962E-227ED9AE5A47}">
      <dsp:nvSpPr>
        <dsp:cNvPr id="0" name=""/>
        <dsp:cNvSpPr/>
      </dsp:nvSpPr>
      <dsp:spPr>
        <a:xfrm>
          <a:off x="4629072" y="2116439"/>
          <a:ext cx="1922471" cy="815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External Secret Store</a:t>
          </a:r>
        </a:p>
      </dsp:txBody>
      <dsp:txXfrm>
        <a:off x="4629072" y="2116439"/>
        <a:ext cx="1922471" cy="8155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9F8BA-43BD-4ABC-98A6-4B96FD481685}">
      <dsp:nvSpPr>
        <dsp:cNvPr id="0" name=""/>
        <dsp:cNvSpPr/>
      </dsp:nvSpPr>
      <dsp:spPr>
        <a:xfrm>
          <a:off x="0" y="710201"/>
          <a:ext cx="6513603" cy="8739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New to .NET Core</a:t>
          </a:r>
        </a:p>
      </dsp:txBody>
      <dsp:txXfrm>
        <a:off x="42663" y="752864"/>
        <a:ext cx="6428277" cy="788627"/>
      </dsp:txXfrm>
    </dsp:sp>
    <dsp:sp modelId="{77321BCE-FA6C-44A2-BC66-1809A3E24411}">
      <dsp:nvSpPr>
        <dsp:cNvPr id="0" name=""/>
        <dsp:cNvSpPr/>
      </dsp:nvSpPr>
      <dsp:spPr>
        <a:xfrm>
          <a:off x="0" y="1647514"/>
          <a:ext cx="6513603" cy="873953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</a:t>
          </a:r>
          <a:r>
            <a:rPr lang="en-US" sz="2200" kern="1200" baseline="0"/>
            <a:t> Secret Manager tool stores sensitive data</a:t>
          </a:r>
          <a:endParaRPr lang="en-US" sz="2200" kern="1200"/>
        </a:p>
      </dsp:txBody>
      <dsp:txXfrm>
        <a:off x="42663" y="1690177"/>
        <a:ext cx="6428277" cy="788627"/>
      </dsp:txXfrm>
    </dsp:sp>
    <dsp:sp modelId="{5AAFAC43-F5AF-4BD0-80AC-99BDDEA99D73}">
      <dsp:nvSpPr>
        <dsp:cNvPr id="0" name=""/>
        <dsp:cNvSpPr/>
      </dsp:nvSpPr>
      <dsp:spPr>
        <a:xfrm>
          <a:off x="0" y="2584827"/>
          <a:ext cx="6513603" cy="873953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Behind the scenes, it stores secret data in a JSON configuration file</a:t>
          </a:r>
          <a:endParaRPr lang="en-US" sz="2200" kern="1200"/>
        </a:p>
      </dsp:txBody>
      <dsp:txXfrm>
        <a:off x="42663" y="2627490"/>
        <a:ext cx="6428277" cy="788627"/>
      </dsp:txXfrm>
    </dsp:sp>
    <dsp:sp modelId="{5EBCF29A-D7A0-4FB4-8861-8834D1B1689A}">
      <dsp:nvSpPr>
        <dsp:cNvPr id="0" name=""/>
        <dsp:cNvSpPr/>
      </dsp:nvSpPr>
      <dsp:spPr>
        <a:xfrm>
          <a:off x="0" y="3458781"/>
          <a:ext cx="6513603" cy="842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%APPDATA%\Microsoft\UserSecrets\&lt;user_secrets_id&gt;\secrets.json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.microsoft/usersecrets/&lt;user_secret_id&gt;/secrets.json</a:t>
          </a:r>
          <a:r>
            <a:rPr lang="en-US" sz="1700" kern="1200" baseline="0"/>
            <a:t> Add secrets via command line</a:t>
          </a:r>
          <a:endParaRPr lang="en-US" sz="1700" kern="1200"/>
        </a:p>
      </dsp:txBody>
      <dsp:txXfrm>
        <a:off x="0" y="3458781"/>
        <a:ext cx="6513603" cy="842490"/>
      </dsp:txXfrm>
    </dsp:sp>
    <dsp:sp modelId="{80E91AD3-70D6-4D39-8B63-938FF1C1D49E}">
      <dsp:nvSpPr>
        <dsp:cNvPr id="0" name=""/>
        <dsp:cNvSpPr/>
      </dsp:nvSpPr>
      <dsp:spPr>
        <a:xfrm>
          <a:off x="0" y="4301271"/>
          <a:ext cx="6513603" cy="87395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Extract secrets with app code</a:t>
          </a:r>
          <a:endParaRPr lang="en-US" sz="2200" kern="1200"/>
        </a:p>
      </dsp:txBody>
      <dsp:txXfrm>
        <a:off x="42663" y="4343934"/>
        <a:ext cx="6428277" cy="7886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0EACC-546D-4FDC-92CA-61C13E9FDF75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F37D32-0F7E-44C0-AF7B-D54888A2C62A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4BB61-16DA-4CEA-9369-60027DDDB64C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Great</a:t>
          </a:r>
          <a:r>
            <a:rPr lang="en-US" sz="2200" kern="1200" baseline="0"/>
            <a:t> for development, not for production</a:t>
          </a:r>
          <a:endParaRPr lang="en-US" sz="2200" kern="1200"/>
        </a:p>
      </dsp:txBody>
      <dsp:txXfrm>
        <a:off x="1429899" y="2442"/>
        <a:ext cx="5083704" cy="1238008"/>
      </dsp:txXfrm>
    </dsp:sp>
    <dsp:sp modelId="{7097D601-29F9-4E78-8B08-DD31E1B7014F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A6894-900E-4373-A3FD-D698E5887879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9FCCC-BE2A-4939-BDB5-2CFF5C4C03AB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Easy to configure, built-in to .NET Core</a:t>
          </a:r>
          <a:endParaRPr lang="en-US" sz="2200" kern="1200"/>
        </a:p>
      </dsp:txBody>
      <dsp:txXfrm>
        <a:off x="1429899" y="1549953"/>
        <a:ext cx="5083704" cy="1238008"/>
      </dsp:txXfrm>
    </dsp:sp>
    <dsp:sp modelId="{B214E802-574E-4162-95E4-56E3BA864BE9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AB83C-3FB8-46B6-9CEC-97FCFC419B96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112D8-6319-4246-B40B-31EBEDA6CDE0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Secret data is not encrypted, stored in user profile</a:t>
          </a:r>
          <a:endParaRPr lang="en-US" sz="2200" kern="1200"/>
        </a:p>
      </dsp:txBody>
      <dsp:txXfrm>
        <a:off x="1429899" y="3097464"/>
        <a:ext cx="5083704" cy="1238008"/>
      </dsp:txXfrm>
    </dsp:sp>
    <dsp:sp modelId="{66F7BCA7-82D7-41FE-A991-E7C5CCB023E2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06970-FCC8-4CF3-91DB-1A2E7DF88C7C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10890-4350-4C66-86A2-63A37595C360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If machine is compromised, secrets are compromised</a:t>
          </a:r>
        </a:p>
      </dsp:txBody>
      <dsp:txXfrm>
        <a:off x="1429899" y="4644974"/>
        <a:ext cx="5083704" cy="12380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F8B25B-EABA-4018-8365-06FA23FDCC5D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20C38-F55C-4100-8D26-B31A73077B3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6BA90-9C90-4796-BDD5-D65C4B3CFB1C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Similar to user secrets –</a:t>
          </a:r>
          <a:r>
            <a:rPr lang="en-US" sz="2500" kern="1200" baseline="0"/>
            <a:t> stored external to the app</a:t>
          </a:r>
          <a:endParaRPr lang="en-US" sz="2500" kern="1200"/>
        </a:p>
      </dsp:txBody>
      <dsp:txXfrm>
        <a:off x="1941716" y="718"/>
        <a:ext cx="4571887" cy="1681139"/>
      </dsp:txXfrm>
    </dsp:sp>
    <dsp:sp modelId="{E71C7154-7625-4C1D-8D79-FA1F87D7933B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30B235-C069-46A0-B64A-F30705E37EB6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C6423-1DDA-4561-9AFC-07F3845A5B7C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Managed by OS</a:t>
          </a:r>
        </a:p>
      </dsp:txBody>
      <dsp:txXfrm>
        <a:off x="1941716" y="2102143"/>
        <a:ext cx="4571887" cy="1681139"/>
      </dsp:txXfrm>
    </dsp:sp>
    <dsp:sp modelId="{76339CB9-5447-4D0C-908E-38FB86CC02BA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78F10-3FEB-4E2E-8A3A-3F180E68009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F566A-C4A0-4479-8D47-C6455667CA1B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You</a:t>
          </a:r>
          <a:r>
            <a:rPr lang="en-US" sz="2500" kern="1200"/>
            <a:t> extract the secrets with app code</a:t>
          </a:r>
        </a:p>
      </dsp:txBody>
      <dsp:txXfrm>
        <a:off x="1941716" y="4203567"/>
        <a:ext cx="4571887" cy="16811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0E587-0858-4D5B-A151-71CBD02F3D29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08EE6-2833-4642-B141-7D0883B0A4E0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79999-CA65-4B7C-9ADE-77808EA0213E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Easy to set &amp; read</a:t>
          </a:r>
        </a:p>
      </dsp:txBody>
      <dsp:txXfrm>
        <a:off x="1429899" y="2442"/>
        <a:ext cx="5083704" cy="1238008"/>
      </dsp:txXfrm>
    </dsp:sp>
    <dsp:sp modelId="{0A62B29B-9520-44B3-8569-9817001DA985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8882E0-1617-44A9-ACC6-D6107EB7C1ED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5A56A-D1A2-4DCA-90E4-977180DBEA90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B/c they’re global, conflicts if 2 apps have the same env. variable name</a:t>
          </a:r>
        </a:p>
      </dsp:txBody>
      <dsp:txXfrm>
        <a:off x="1429899" y="1549953"/>
        <a:ext cx="5083704" cy="1238008"/>
      </dsp:txXfrm>
    </dsp:sp>
    <dsp:sp modelId="{E8212FA1-5828-4130-981C-83494C24E944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C5AA0-3F82-4679-A820-F99D505F96BF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7F246-40EC-4EEA-9FEE-B3DB0AF6AEBF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Values not encrypted</a:t>
          </a:r>
        </a:p>
      </dsp:txBody>
      <dsp:txXfrm>
        <a:off x="1429899" y="3097464"/>
        <a:ext cx="5083704" cy="1238008"/>
      </dsp:txXfrm>
    </dsp:sp>
    <dsp:sp modelId="{13FE22E5-6725-466E-AD7D-D07FE1710459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637B31-324F-425C-BD1C-1663D722060F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F1647-1D80-4DE7-83C6-4826134C0628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If machine is compromised, secrets are compromised</a:t>
          </a:r>
        </a:p>
      </dsp:txBody>
      <dsp:txXfrm>
        <a:off x="1429899" y="4644974"/>
        <a:ext cx="5083704" cy="123800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20B72F-560E-4FA3-B89B-090D793E8721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9BDFB5-C264-4778-9584-F77D20BA1B92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17D9D-5D8C-4AF1-A1C0-DF2B44AE0BB0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Secrets are not source controlled, only tokens</a:t>
          </a:r>
        </a:p>
      </dsp:txBody>
      <dsp:txXfrm>
        <a:off x="1941716" y="718"/>
        <a:ext cx="4571887" cy="1681139"/>
      </dsp:txXfrm>
    </dsp:sp>
    <dsp:sp modelId="{BB759DB6-B985-4241-8CB1-19D594DE617B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09DBF-2EB6-41A1-91F9-5549EEFF4E02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E09F9-0D42-44FE-AD63-F24F4E084C8D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Secrets are stored in plain-text, not encrypted</a:t>
          </a:r>
        </a:p>
      </dsp:txBody>
      <dsp:txXfrm>
        <a:off x="1941716" y="2102143"/>
        <a:ext cx="4571887" cy="1681139"/>
      </dsp:txXfrm>
    </dsp:sp>
    <dsp:sp modelId="{F8147110-1384-4F23-BDDB-8D4AA83138BD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D51CC-20CE-4431-9E1A-8FA831BC18B0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7AB2A-5AD2-46C9-B765-15D875889A7F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If the machine is compromised, secrets are compromised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C2522-743C-EF41-955C-34DEA39BC47D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B0D4E-B187-6D4F-9AFF-22C3B1A12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87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B0D4E-B187-6D4F-9AFF-22C3B1A12C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13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B0D4E-B187-6D4F-9AFF-22C3B1A12C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43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B0D4E-B187-6D4F-9AFF-22C3B1A12C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48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B0D4E-B187-6D4F-9AFF-22C3B1A12C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46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B0D4E-B187-6D4F-9AFF-22C3B1A12C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81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B0D4E-B187-6D4F-9AFF-22C3B1A12C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73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B0D4E-B187-6D4F-9AFF-22C3B1A12C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55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B0D4E-B187-6D4F-9AFF-22C3B1A12C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25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B0D4E-B187-6D4F-9AFF-22C3B1A12C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92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B0D4E-B187-6D4F-9AFF-22C3B1A12C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6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B0D4E-B187-6D4F-9AFF-22C3B1A12C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96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B0D4E-B187-6D4F-9AFF-22C3B1A12C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609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B0D4E-B187-6D4F-9AFF-22C3B1A12C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90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B0D4E-B187-6D4F-9AFF-22C3B1A12C2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79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B0D4E-B187-6D4F-9AFF-22C3B1A12C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55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B0D4E-B187-6D4F-9AFF-22C3B1A12C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45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B0D4E-B187-6D4F-9AFF-22C3B1A12C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63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B0D4E-B187-6D4F-9AFF-22C3B1A12C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7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B0D4E-B187-6D4F-9AFF-22C3B1A12C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07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B0D4E-B187-6D4F-9AFF-22C3B1A12C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75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B0D4E-B187-6D4F-9AFF-22C3B1A12C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3536" y="1300357"/>
            <a:ext cx="5626509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.NET Core App</a:t>
            </a:r>
            <a:r>
              <a:rPr lang="en-US" baseline="0" dirty="0">
                <a:solidFill>
                  <a:schemeClr val="bg1"/>
                </a:solidFill>
              </a:rPr>
              <a:t> Secret Management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Mike Branstein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Louisville .NET Meetup, July 2019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3E69B492-AC3D-4B77-B0CE-73347B223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6B966-7D41-4DC4-98FE-AE745764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User Secrets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BEB2553-5D08-4AA7-8C4A-5501B5AE3A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58874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6823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6A920-9A3E-41EE-92B9-0AA9A160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Secrets Demo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907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04497-BA97-473C-B6C0-60D7FB4A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User Secrets Pros/Cons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3A9D495-578F-42AD-855D-88BB8845BC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55772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6014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4EAE0-294B-854C-B2AB-4118FDA8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Environment</a:t>
            </a:r>
            <a:r>
              <a:rPr lang="en-US" baseline="0">
                <a:solidFill>
                  <a:srgbClr val="FFFFFF"/>
                </a:solidFill>
              </a:rPr>
              <a:t> Variables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48AA7E-7B3C-4393-8288-F0DC50E2E0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23997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3235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15158-B0D5-4F49-840C-E1796AF2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Environment Variables Demo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114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77FA2-1771-FE4A-A03A-A2E9A596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Environment Variable Pros/Cons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3B17B1-0C87-48BB-A8B3-751DD5310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50421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0487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EBA82-0980-FE4E-BE45-4F4B658A7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Tokenization and Substitution</a:t>
            </a:r>
          </a:p>
        </p:txBody>
      </p:sp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1877A-2E9B-3E40-9721-79B705B6E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This option builds on AppSettings.json</a:t>
            </a:r>
          </a:p>
          <a:p>
            <a:r>
              <a:rPr lang="en-US" sz="2400"/>
              <a:t>Create an AppSettings.Production.json configuration</a:t>
            </a:r>
          </a:p>
          <a:p>
            <a:r>
              <a:rPr lang="en-US" sz="2400"/>
              <a:t>Add secrets with placeholders/token values</a:t>
            </a:r>
          </a:p>
          <a:p>
            <a:r>
              <a:rPr lang="en-US" sz="2400"/>
              <a:t>Replace tokens in CICD Release Pipeline before deployment</a:t>
            </a:r>
          </a:p>
        </p:txBody>
      </p:sp>
    </p:spTree>
    <p:extLst>
      <p:ext uri="{BB962C8B-B14F-4D97-AF65-F5344CB8AC3E}">
        <p14:creationId xmlns:p14="http://schemas.microsoft.com/office/powerpoint/2010/main" val="3284082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C028D-6785-BB49-A4FD-4B8CB245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Tokenization and Substitution Demo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892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29FBF-5358-2345-888B-FBE06FEDC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Tokenization and Substitution</a:t>
            </a:r>
            <a:r>
              <a:rPr lang="en-US" baseline="0">
                <a:solidFill>
                  <a:srgbClr val="FFFFFF"/>
                </a:solidFill>
              </a:rPr>
              <a:t> Pros/Cons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B76BAC-3BB5-409B-A09B-2D268A07EE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10082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8057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E84F60-DFEA-914E-884A-21877696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External Secret Store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DFB364-F144-4718-880C-809B67027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1800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256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93E4B-A665-0B40-9668-13EA5973E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About 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7BBB7F-B460-4696-9B66-9D7E4D5C72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36926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4729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8D06F-9B32-0247-AE70-943685118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External Secret Store Demo</a:t>
            </a:r>
          </a:p>
        </p:txBody>
      </p:sp>
    </p:spTree>
    <p:extLst>
      <p:ext uri="{BB962C8B-B14F-4D97-AF65-F5344CB8AC3E}">
        <p14:creationId xmlns:p14="http://schemas.microsoft.com/office/powerpoint/2010/main" val="1284225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22907-A8C1-B340-86B0-655AE918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External Secret Store</a:t>
            </a:r>
            <a:r>
              <a:rPr lang="en-US" baseline="0">
                <a:solidFill>
                  <a:schemeClr val="accent1"/>
                </a:solidFill>
              </a:rPr>
              <a:t> Pros/Cons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3226C-BF8F-304F-9B67-C5EE501EC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Not</a:t>
            </a:r>
            <a:r>
              <a:rPr lang="en-US" sz="2400" baseline="0"/>
              <a:t> great for development, has dependency on 3</a:t>
            </a:r>
            <a:r>
              <a:rPr lang="en-US" sz="2400" baseline="30000"/>
              <a:t>rd</a:t>
            </a:r>
            <a:r>
              <a:rPr lang="en-US" sz="2400" baseline="0"/>
              <a:t> party system</a:t>
            </a:r>
          </a:p>
          <a:p>
            <a:r>
              <a:rPr lang="en-US" sz="2400"/>
              <a:t>Secrets are stored securely, encrypted</a:t>
            </a:r>
          </a:p>
          <a:p>
            <a:r>
              <a:rPr lang="en-US" sz="2400"/>
              <a:t>If machine is compromised, secrets aren’t compromised</a:t>
            </a:r>
          </a:p>
        </p:txBody>
      </p:sp>
    </p:spTree>
    <p:extLst>
      <p:ext uri="{BB962C8B-B14F-4D97-AF65-F5344CB8AC3E}">
        <p14:creationId xmlns:p14="http://schemas.microsoft.com/office/powerpoint/2010/main" val="370559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39BF0-7AF0-AB4F-8BF9-503E74F8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79E44B-E198-4972-9270-363A94BB9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14098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396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3AE4-D0B1-43CF-8FD9-87D6A875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Development 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4A5201-1BAD-4FC7-98E0-7D258F204D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5198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129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06E4-9C32-47A7-A00B-124A56A8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/>
              <a:t>Production Recommendations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1C40767-7246-4948-BFFF-F1279AEC09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409266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9290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A316F-840A-AD4A-9BE8-1AB74F01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Thank you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00DA-7CA3-3540-AB14-6D5B01CA8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Mike Branstein</a:t>
            </a:r>
          </a:p>
          <a:p>
            <a:pPr marL="0" indent="0">
              <a:buNone/>
            </a:pPr>
            <a:r>
              <a:rPr lang="en-US" sz="2400" dirty="0"/>
              <a:t>@</a:t>
            </a:r>
            <a:r>
              <a:rPr lang="en-US" sz="2400" dirty="0" err="1"/>
              <a:t>mikebranstein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github.com/</a:t>
            </a:r>
            <a:r>
              <a:rPr lang="en-US" sz="2400" dirty="0" err="1"/>
              <a:t>mikebranstein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brosteins.com</a:t>
            </a:r>
          </a:p>
        </p:txBody>
      </p:sp>
    </p:spTree>
    <p:extLst>
      <p:ext uri="{BB962C8B-B14F-4D97-AF65-F5344CB8AC3E}">
        <p14:creationId xmlns:p14="http://schemas.microsoft.com/office/powerpoint/2010/main" val="402494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0DB0D-6C5C-4088-AB93-EBCD3FCA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What’s your problem?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5D237C-A6AA-4FF3-893D-0FFE1469E1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17836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745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DB067-E0F5-4DCE-ABC8-505FD589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478" y="825521"/>
            <a:ext cx="9144000" cy="13900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What’s a Dev To Do?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batman">
            <a:hlinkClick r:id="" action="ppaction://media"/>
            <a:extLst>
              <a:ext uri="{FF2B5EF4-FFF2-40B4-BE49-F238E27FC236}">
                <a16:creationId xmlns:a16="http://schemas.microsoft.com/office/drawing/2014/main" id="{EF695700-B99C-464D-A9A9-88DB2E1454F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60234" y="2719363"/>
            <a:ext cx="4413723" cy="303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35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48371-CB6A-4875-AAF1-EA92E3E17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Developing a secret management strategy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FC7EDB-9AF1-485A-A73C-3E87080114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82166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7169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AB43F-B9C4-4A53-9F64-9B9C63C6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/>
              <a:t>Understanding</a:t>
            </a:r>
            <a:r>
              <a:rPr lang="en-US" baseline="0"/>
              <a:t> the Options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8BD6B9-C879-4244-BD90-3126A203DF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828906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270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AAAF7-E962-E948-9080-116F4A15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AppSettings.json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DCAE0-C1FF-FB43-8C32-52948465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7724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Simplest</a:t>
            </a:r>
            <a:r>
              <a:rPr lang="en-US" baseline="0" dirty="0">
                <a:solidFill>
                  <a:schemeClr val="bg1"/>
                </a:solidFill>
              </a:rPr>
              <a:t> and usually default method of storing configuration and secrets</a:t>
            </a:r>
          </a:p>
          <a:p>
            <a:r>
              <a:rPr lang="en-US" dirty="0">
                <a:solidFill>
                  <a:schemeClr val="bg1"/>
                </a:solidFill>
              </a:rPr>
              <a:t>Using</a:t>
            </a:r>
            <a:r>
              <a:rPr lang="en-US" baseline="0" dirty="0">
                <a:solidFill>
                  <a:schemeClr val="bg1"/>
                </a:solidFill>
              </a:rPr>
              <a:t> this causes this the problems we just discussed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66483-E676-D341-A95E-0057826E3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371761"/>
            <a:ext cx="6250769" cy="395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45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EC1E6-7BD6-444C-8F2C-583BA55EC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400">
                <a:solidFill>
                  <a:schemeClr val="bg1"/>
                </a:solidFill>
              </a:rPr>
              <a:t>Environment-specific</a:t>
            </a:r>
            <a:r>
              <a:rPr lang="en-US" sz="2400" baseline="0">
                <a:solidFill>
                  <a:schemeClr val="bg1"/>
                </a:solidFill>
              </a:rPr>
              <a:t> settings</a:t>
            </a:r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E057BD-3DF8-DC43-B696-B47ADC69F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77" y="604614"/>
            <a:ext cx="10265216" cy="33618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AE9AD-0B4B-3249-BDD8-255753D5A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kern="1200" baseline="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AppSetting</a:t>
            </a:r>
            <a:r>
              <a:rPr lang="en-US" sz="240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24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.{Environment}.json for environment-specific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749554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6D7DB-0599-6F4A-BD77-3CE6543A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700">
                <a:solidFill>
                  <a:schemeClr val="accent1"/>
                </a:solidFill>
              </a:rPr>
              <a:t>AppSettings.json Pros/Cons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C3C4-5108-B547-B9BB-F203FA494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Storing secrets directly is not a good idea – it’s source controlled</a:t>
            </a:r>
          </a:p>
          <a:p>
            <a:r>
              <a:rPr lang="en-US" sz="2400"/>
              <a:t>It’s plain-text, not encrypted</a:t>
            </a:r>
          </a:p>
          <a:p>
            <a:r>
              <a:rPr lang="en-US" sz="2400"/>
              <a:t>There are techniques with the Environment-specific settings</a:t>
            </a:r>
          </a:p>
          <a:p>
            <a:pPr lvl="1"/>
            <a:r>
              <a:rPr lang="en-US" dirty="0"/>
              <a:t>We will revisit this</a:t>
            </a:r>
          </a:p>
        </p:txBody>
      </p:sp>
    </p:spTree>
    <p:extLst>
      <p:ext uri="{BB962C8B-B14F-4D97-AF65-F5344CB8AC3E}">
        <p14:creationId xmlns:p14="http://schemas.microsoft.com/office/powerpoint/2010/main" val="140374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620</Words>
  <Application>Microsoft Macintosh PowerPoint</Application>
  <PresentationFormat>Widescreen</PresentationFormat>
  <Paragraphs>128</Paragraphs>
  <Slides>25</Slides>
  <Notes>21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Tw Cen MT</vt:lpstr>
      <vt:lpstr>office theme</vt:lpstr>
      <vt:lpstr>.NET Core App Secret Management</vt:lpstr>
      <vt:lpstr>About Me</vt:lpstr>
      <vt:lpstr>What’s your problem?</vt:lpstr>
      <vt:lpstr>What’s a Dev To Do?</vt:lpstr>
      <vt:lpstr>Developing a secret management strategy</vt:lpstr>
      <vt:lpstr>Understanding the Options</vt:lpstr>
      <vt:lpstr>AppSettings.json</vt:lpstr>
      <vt:lpstr>Environment-specific settings</vt:lpstr>
      <vt:lpstr>AppSettings.json Pros/Cons</vt:lpstr>
      <vt:lpstr>User Secrets</vt:lpstr>
      <vt:lpstr>User Secrets Demo</vt:lpstr>
      <vt:lpstr>User Secrets Pros/Cons</vt:lpstr>
      <vt:lpstr>Environment Variables</vt:lpstr>
      <vt:lpstr>Environment Variables Demo</vt:lpstr>
      <vt:lpstr>Environment Variable Pros/Cons</vt:lpstr>
      <vt:lpstr>Tokenization and Substitution</vt:lpstr>
      <vt:lpstr>Tokenization and Substitution Demo</vt:lpstr>
      <vt:lpstr>Tokenization and Substitution Pros/Cons</vt:lpstr>
      <vt:lpstr>External Secret Store</vt:lpstr>
      <vt:lpstr>External Secret Store Demo</vt:lpstr>
      <vt:lpstr>External Secret Store Pros/Cons</vt:lpstr>
      <vt:lpstr>Recommendations</vt:lpstr>
      <vt:lpstr>Development Recommendations</vt:lpstr>
      <vt:lpstr>Production 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 App Secrets</dc:title>
  <dc:creator>Mike Branstein</dc:creator>
  <cp:lastModifiedBy>Mike Branstein</cp:lastModifiedBy>
  <cp:revision>2</cp:revision>
  <dcterms:created xsi:type="dcterms:W3CDTF">2019-07-18T18:05:34Z</dcterms:created>
  <dcterms:modified xsi:type="dcterms:W3CDTF">2019-07-19T00:02:23Z</dcterms:modified>
</cp:coreProperties>
</file>