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6" r:id="rId3"/>
    <p:sldId id="264" r:id="rId4"/>
    <p:sldId id="257" r:id="rId5"/>
    <p:sldId id="258" r:id="rId6"/>
    <p:sldId id="259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793" autoAdjust="0"/>
  </p:normalViewPr>
  <p:slideViewPr>
    <p:cSldViewPr snapToGrid="0">
      <p:cViewPr varScale="1">
        <p:scale>
          <a:sx n="86" d="100"/>
          <a:sy n="86" d="100"/>
        </p:scale>
        <p:origin x="7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15.png"/><Relationship Id="rId6" Type="http://schemas.openxmlformats.org/officeDocument/2006/relationships/image" Target="../media/image8.sv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76B4A-3437-454A-A61E-A4D54B64364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F944749-4242-477D-8DBE-006A47E60B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What is Infrastructure as Code?</a:t>
          </a:r>
        </a:p>
      </dgm:t>
    </dgm:pt>
    <dgm:pt modelId="{636747BF-931A-420F-94D0-C4B29129F19A}" type="parTrans" cxnId="{A963BEB5-73B2-40DF-B43A-219DB0FDEB60}">
      <dgm:prSet/>
      <dgm:spPr/>
      <dgm:t>
        <a:bodyPr/>
        <a:lstStyle/>
        <a:p>
          <a:endParaRPr lang="en-US"/>
        </a:p>
      </dgm:t>
    </dgm:pt>
    <dgm:pt modelId="{01FEEAC9-3F6C-4160-AA3E-AC9DA3F1F06C}" type="sibTrans" cxnId="{A963BEB5-73B2-40DF-B43A-219DB0FDEB60}">
      <dgm:prSet/>
      <dgm:spPr/>
      <dgm:t>
        <a:bodyPr/>
        <a:lstStyle/>
        <a:p>
          <a:endParaRPr lang="en-US"/>
        </a:p>
      </dgm:t>
    </dgm:pt>
    <dgm:pt modelId="{F5E95EF6-C67A-4308-9ED0-A63E9BA983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Why use Infrastructure as Code?</a:t>
          </a:r>
        </a:p>
      </dgm:t>
    </dgm:pt>
    <dgm:pt modelId="{AA010586-5A8B-42AA-B3EB-30E8ECC0B06D}" type="parTrans" cxnId="{19640F86-17F6-4D7A-BC39-121FA4610A6C}">
      <dgm:prSet/>
      <dgm:spPr/>
      <dgm:t>
        <a:bodyPr/>
        <a:lstStyle/>
        <a:p>
          <a:endParaRPr lang="en-US"/>
        </a:p>
      </dgm:t>
    </dgm:pt>
    <dgm:pt modelId="{774FBA03-641E-41DB-BDF3-E99BA9247CA9}" type="sibTrans" cxnId="{19640F86-17F6-4D7A-BC39-121FA4610A6C}">
      <dgm:prSet/>
      <dgm:spPr/>
      <dgm:t>
        <a:bodyPr/>
        <a:lstStyle/>
        <a:p>
          <a:endParaRPr lang="en-US"/>
        </a:p>
      </dgm:t>
    </dgm:pt>
    <dgm:pt modelId="{38DCD9AD-C1E3-4499-AB98-FA27DE359A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What is Terraform?</a:t>
          </a:r>
        </a:p>
      </dgm:t>
    </dgm:pt>
    <dgm:pt modelId="{526633AF-C7FA-4D1B-9E11-A984C4F815CC}" type="parTrans" cxnId="{D8ECE46B-CC63-4124-80B5-11447FACBE05}">
      <dgm:prSet/>
      <dgm:spPr/>
      <dgm:t>
        <a:bodyPr/>
        <a:lstStyle/>
        <a:p>
          <a:endParaRPr lang="en-US"/>
        </a:p>
      </dgm:t>
    </dgm:pt>
    <dgm:pt modelId="{A5902A7E-A443-413E-8FB5-078ADDD2FC72}" type="sibTrans" cxnId="{D8ECE46B-CC63-4124-80B5-11447FACBE05}">
      <dgm:prSet/>
      <dgm:spPr/>
      <dgm:t>
        <a:bodyPr/>
        <a:lstStyle/>
        <a:p>
          <a:endParaRPr lang="en-US"/>
        </a:p>
      </dgm:t>
    </dgm:pt>
    <dgm:pt modelId="{C6F277CD-1733-4392-BD03-63C6F7F9C9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How do I use Terraform?</a:t>
          </a:r>
        </a:p>
      </dgm:t>
    </dgm:pt>
    <dgm:pt modelId="{8EA79A99-4E91-4BF2-93AD-A3C890F2DF8C}" type="parTrans" cxnId="{CD7CCECB-33AF-47AC-869E-9D26BD3E8C5C}">
      <dgm:prSet/>
      <dgm:spPr/>
      <dgm:t>
        <a:bodyPr/>
        <a:lstStyle/>
        <a:p>
          <a:endParaRPr lang="en-US"/>
        </a:p>
      </dgm:t>
    </dgm:pt>
    <dgm:pt modelId="{C3AC7DF2-BF86-4A14-931F-2FD74DE26824}" type="sibTrans" cxnId="{CD7CCECB-33AF-47AC-869E-9D26BD3E8C5C}">
      <dgm:prSet/>
      <dgm:spPr/>
      <dgm:t>
        <a:bodyPr/>
        <a:lstStyle/>
        <a:p>
          <a:endParaRPr lang="en-US"/>
        </a:p>
      </dgm:t>
    </dgm:pt>
    <dgm:pt modelId="{3AB262FD-D337-4ADC-BC73-D65F3E83DD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DEMO</a:t>
          </a:r>
        </a:p>
      </dgm:t>
    </dgm:pt>
    <dgm:pt modelId="{237B1584-3EA8-4CDA-B4D8-7D003B9E23CC}" type="parTrans" cxnId="{26261B40-0282-467F-A105-93B9B787D6E2}">
      <dgm:prSet/>
      <dgm:spPr/>
      <dgm:t>
        <a:bodyPr/>
        <a:lstStyle/>
        <a:p>
          <a:endParaRPr lang="en-US"/>
        </a:p>
      </dgm:t>
    </dgm:pt>
    <dgm:pt modelId="{1A240B46-ECD8-4158-B360-C2F362E2E37F}" type="sibTrans" cxnId="{26261B40-0282-467F-A105-93B9B787D6E2}">
      <dgm:prSet/>
      <dgm:spPr/>
      <dgm:t>
        <a:bodyPr/>
        <a:lstStyle/>
        <a:p>
          <a:endParaRPr lang="en-US"/>
        </a:p>
      </dgm:t>
    </dgm:pt>
    <dgm:pt modelId="{8732D309-9404-4F3D-B4F4-39B066A40E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Q&amp;A</a:t>
          </a:r>
        </a:p>
      </dgm:t>
    </dgm:pt>
    <dgm:pt modelId="{5F11CFEA-077F-4B1F-AC2A-F5FA81A77CDC}" type="parTrans" cxnId="{8C1A17A4-543B-4561-9170-281943A01BB8}">
      <dgm:prSet/>
      <dgm:spPr/>
      <dgm:t>
        <a:bodyPr/>
        <a:lstStyle/>
        <a:p>
          <a:endParaRPr lang="en-US"/>
        </a:p>
      </dgm:t>
    </dgm:pt>
    <dgm:pt modelId="{84B62548-86D4-4EA8-93BD-0D150261C9DB}" type="sibTrans" cxnId="{8C1A17A4-543B-4561-9170-281943A01BB8}">
      <dgm:prSet/>
      <dgm:spPr/>
      <dgm:t>
        <a:bodyPr/>
        <a:lstStyle/>
        <a:p>
          <a:endParaRPr lang="en-US"/>
        </a:p>
      </dgm:t>
    </dgm:pt>
    <dgm:pt modelId="{AE8A991B-1EB3-46EB-B882-B242057BEA23}" type="pres">
      <dgm:prSet presAssocID="{1C276B4A-3437-454A-A61E-A4D54B643645}" presName="root" presStyleCnt="0">
        <dgm:presLayoutVars>
          <dgm:dir/>
          <dgm:resizeHandles val="exact"/>
        </dgm:presLayoutVars>
      </dgm:prSet>
      <dgm:spPr/>
    </dgm:pt>
    <dgm:pt modelId="{740D5B79-C20B-4D83-8030-A5FE8B7B896B}" type="pres">
      <dgm:prSet presAssocID="{EF944749-4242-477D-8DBE-006A47E60B4D}" presName="compNode" presStyleCnt="0"/>
      <dgm:spPr/>
    </dgm:pt>
    <dgm:pt modelId="{2AAA51D6-ADCB-4357-89D6-86FD3FBF4130}" type="pres">
      <dgm:prSet presAssocID="{EF944749-4242-477D-8DBE-006A47E60B4D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A70885A-C30A-468A-8DB9-DF6993485560}" type="pres">
      <dgm:prSet presAssocID="{EF944749-4242-477D-8DBE-006A47E60B4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4F046D4-FF0F-4641-B398-59CBC59DBB77}" type="pres">
      <dgm:prSet presAssocID="{EF944749-4242-477D-8DBE-006A47E60B4D}" presName="spaceRect" presStyleCnt="0"/>
      <dgm:spPr/>
    </dgm:pt>
    <dgm:pt modelId="{003FF49F-2D18-4398-9ABB-787A3A0D1C6B}" type="pres">
      <dgm:prSet presAssocID="{EF944749-4242-477D-8DBE-006A47E60B4D}" presName="textRect" presStyleLbl="revTx" presStyleIdx="0" presStyleCnt="6">
        <dgm:presLayoutVars>
          <dgm:chMax val="1"/>
          <dgm:chPref val="1"/>
        </dgm:presLayoutVars>
      </dgm:prSet>
      <dgm:spPr/>
    </dgm:pt>
    <dgm:pt modelId="{CA7C9533-D406-486B-B8E5-9CBB90AB530C}" type="pres">
      <dgm:prSet presAssocID="{01FEEAC9-3F6C-4160-AA3E-AC9DA3F1F06C}" presName="sibTrans" presStyleCnt="0"/>
      <dgm:spPr/>
    </dgm:pt>
    <dgm:pt modelId="{F53592C9-E138-438E-9260-FD46C715E390}" type="pres">
      <dgm:prSet presAssocID="{F5E95EF6-C67A-4308-9ED0-A63E9BA9839E}" presName="compNode" presStyleCnt="0"/>
      <dgm:spPr/>
    </dgm:pt>
    <dgm:pt modelId="{3EC51191-3809-42EC-8FAD-1198D56127F6}" type="pres">
      <dgm:prSet presAssocID="{F5E95EF6-C67A-4308-9ED0-A63E9BA9839E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71992A0-69C6-44BD-BB25-7607D26CBFB0}" type="pres">
      <dgm:prSet presAssocID="{F5E95EF6-C67A-4308-9ED0-A63E9BA9839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C28609D-ABC1-4B49-AD7C-7191C7874EC5}" type="pres">
      <dgm:prSet presAssocID="{F5E95EF6-C67A-4308-9ED0-A63E9BA9839E}" presName="spaceRect" presStyleCnt="0"/>
      <dgm:spPr/>
    </dgm:pt>
    <dgm:pt modelId="{0DDB5324-E305-43BB-A729-806EBB27FEA2}" type="pres">
      <dgm:prSet presAssocID="{F5E95EF6-C67A-4308-9ED0-A63E9BA9839E}" presName="textRect" presStyleLbl="revTx" presStyleIdx="1" presStyleCnt="6">
        <dgm:presLayoutVars>
          <dgm:chMax val="1"/>
          <dgm:chPref val="1"/>
        </dgm:presLayoutVars>
      </dgm:prSet>
      <dgm:spPr/>
    </dgm:pt>
    <dgm:pt modelId="{87DBB7BA-C6C5-4C1E-BD59-93FE466AF3E9}" type="pres">
      <dgm:prSet presAssocID="{774FBA03-641E-41DB-BDF3-E99BA9247CA9}" presName="sibTrans" presStyleCnt="0"/>
      <dgm:spPr/>
    </dgm:pt>
    <dgm:pt modelId="{A88A4302-9E77-4B6E-B95E-CA4C55EB58FB}" type="pres">
      <dgm:prSet presAssocID="{38DCD9AD-C1E3-4499-AB98-FA27DE359A10}" presName="compNode" presStyleCnt="0"/>
      <dgm:spPr/>
    </dgm:pt>
    <dgm:pt modelId="{657BFFF8-704D-41F2-B08D-E7ACC6D37DFE}" type="pres">
      <dgm:prSet presAssocID="{38DCD9AD-C1E3-4499-AB98-FA27DE359A10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D718CB4-B98B-40AE-9E81-FAD69028A7B6}" type="pres">
      <dgm:prSet presAssocID="{38DCD9AD-C1E3-4499-AB98-FA27DE359A1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key"/>
        </a:ext>
      </dgm:extLst>
    </dgm:pt>
    <dgm:pt modelId="{66EB5983-E88B-4EF2-83C5-B5F05C6C879E}" type="pres">
      <dgm:prSet presAssocID="{38DCD9AD-C1E3-4499-AB98-FA27DE359A10}" presName="spaceRect" presStyleCnt="0"/>
      <dgm:spPr/>
    </dgm:pt>
    <dgm:pt modelId="{3BDCD4E1-B055-49F5-AF41-D3C71067FBC8}" type="pres">
      <dgm:prSet presAssocID="{38DCD9AD-C1E3-4499-AB98-FA27DE359A10}" presName="textRect" presStyleLbl="revTx" presStyleIdx="2" presStyleCnt="6">
        <dgm:presLayoutVars>
          <dgm:chMax val="1"/>
          <dgm:chPref val="1"/>
        </dgm:presLayoutVars>
      </dgm:prSet>
      <dgm:spPr/>
    </dgm:pt>
    <dgm:pt modelId="{B4E0AB64-B347-48B3-86B9-450603D3BE5A}" type="pres">
      <dgm:prSet presAssocID="{A5902A7E-A443-413E-8FB5-078ADDD2FC72}" presName="sibTrans" presStyleCnt="0"/>
      <dgm:spPr/>
    </dgm:pt>
    <dgm:pt modelId="{33834405-6EEE-4695-A7F8-0E396768AB7E}" type="pres">
      <dgm:prSet presAssocID="{C6F277CD-1733-4392-BD03-63C6F7F9C9AB}" presName="compNode" presStyleCnt="0"/>
      <dgm:spPr/>
    </dgm:pt>
    <dgm:pt modelId="{357DA451-D006-4EB3-A218-E427AE4F641E}" type="pres">
      <dgm:prSet presAssocID="{C6F277CD-1733-4392-BD03-63C6F7F9C9AB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9FDC91F-5D83-4296-80B0-E36DD325DAE4}" type="pres">
      <dgm:prSet presAssocID="{C6F277CD-1733-4392-BD03-63C6F7F9C9A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965C7F2-CD3E-4A7F-AB3D-BFEC44A46ADC}" type="pres">
      <dgm:prSet presAssocID="{C6F277CD-1733-4392-BD03-63C6F7F9C9AB}" presName="spaceRect" presStyleCnt="0"/>
      <dgm:spPr/>
    </dgm:pt>
    <dgm:pt modelId="{75C9F9E9-9391-403C-BB6F-267B4BC6E76A}" type="pres">
      <dgm:prSet presAssocID="{C6F277CD-1733-4392-BD03-63C6F7F9C9AB}" presName="textRect" presStyleLbl="revTx" presStyleIdx="3" presStyleCnt="6">
        <dgm:presLayoutVars>
          <dgm:chMax val="1"/>
          <dgm:chPref val="1"/>
        </dgm:presLayoutVars>
      </dgm:prSet>
      <dgm:spPr/>
    </dgm:pt>
    <dgm:pt modelId="{D1452FCA-F0D8-4283-BF38-CD02651B4F37}" type="pres">
      <dgm:prSet presAssocID="{C3AC7DF2-BF86-4A14-931F-2FD74DE26824}" presName="sibTrans" presStyleCnt="0"/>
      <dgm:spPr/>
    </dgm:pt>
    <dgm:pt modelId="{4C3D221F-F99F-4294-90E1-6B2CC49119FE}" type="pres">
      <dgm:prSet presAssocID="{3AB262FD-D337-4ADC-BC73-D65F3E83DD3B}" presName="compNode" presStyleCnt="0"/>
      <dgm:spPr/>
    </dgm:pt>
    <dgm:pt modelId="{5B62A4A9-4055-4F88-AD58-FC1EB77B5AC8}" type="pres">
      <dgm:prSet presAssocID="{3AB262FD-D337-4ADC-BC73-D65F3E83DD3B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22D21A0-7D0E-4714-B9ED-DB03CE7E6FBE}" type="pres">
      <dgm:prSet presAssocID="{3AB262FD-D337-4ADC-BC73-D65F3E83DD3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5498C11-829E-4EEA-826A-D6259D4C007B}" type="pres">
      <dgm:prSet presAssocID="{3AB262FD-D337-4ADC-BC73-D65F3E83DD3B}" presName="spaceRect" presStyleCnt="0"/>
      <dgm:spPr/>
    </dgm:pt>
    <dgm:pt modelId="{DA93B336-8103-45CE-BAF4-C1B4DE9DB631}" type="pres">
      <dgm:prSet presAssocID="{3AB262FD-D337-4ADC-BC73-D65F3E83DD3B}" presName="textRect" presStyleLbl="revTx" presStyleIdx="4" presStyleCnt="6">
        <dgm:presLayoutVars>
          <dgm:chMax val="1"/>
          <dgm:chPref val="1"/>
        </dgm:presLayoutVars>
      </dgm:prSet>
      <dgm:spPr/>
    </dgm:pt>
    <dgm:pt modelId="{C8852EFF-8427-4152-AFBF-74EC844C1CB9}" type="pres">
      <dgm:prSet presAssocID="{1A240B46-ECD8-4158-B360-C2F362E2E37F}" presName="sibTrans" presStyleCnt="0"/>
      <dgm:spPr/>
    </dgm:pt>
    <dgm:pt modelId="{9CD1A44D-47BD-4064-9FD8-D1035B54B547}" type="pres">
      <dgm:prSet presAssocID="{8732D309-9404-4F3D-B4F4-39B066A40E23}" presName="compNode" presStyleCnt="0"/>
      <dgm:spPr/>
    </dgm:pt>
    <dgm:pt modelId="{29AD94C5-18FE-4492-A149-9C55AEBF3096}" type="pres">
      <dgm:prSet presAssocID="{8732D309-9404-4F3D-B4F4-39B066A40E23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B188364-EE47-4DA2-9FDB-79093C2A8BA4}" type="pres">
      <dgm:prSet presAssocID="{8732D309-9404-4F3D-B4F4-39B066A40E2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37DEBC0-F624-42AE-AC42-B5F9424ACB58}" type="pres">
      <dgm:prSet presAssocID="{8732D309-9404-4F3D-B4F4-39B066A40E23}" presName="spaceRect" presStyleCnt="0"/>
      <dgm:spPr/>
    </dgm:pt>
    <dgm:pt modelId="{D24338BA-D5B4-4D7F-B5BB-01320EFEE39C}" type="pres">
      <dgm:prSet presAssocID="{8732D309-9404-4F3D-B4F4-39B066A40E2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B5AEC1E-9528-4319-A19B-3D52E6123C9D}" type="presOf" srcId="{C6F277CD-1733-4392-BD03-63C6F7F9C9AB}" destId="{75C9F9E9-9391-403C-BB6F-267B4BC6E76A}" srcOrd="0" destOrd="0" presId="urn:microsoft.com/office/officeart/2018/5/layout/IconLeafLabelList"/>
    <dgm:cxn modelId="{26261B40-0282-467F-A105-93B9B787D6E2}" srcId="{1C276B4A-3437-454A-A61E-A4D54B643645}" destId="{3AB262FD-D337-4ADC-BC73-D65F3E83DD3B}" srcOrd="4" destOrd="0" parTransId="{237B1584-3EA8-4CDA-B4D8-7D003B9E23CC}" sibTransId="{1A240B46-ECD8-4158-B360-C2F362E2E37F}"/>
    <dgm:cxn modelId="{24D8D743-DC06-4BAB-A1F3-06A2ECBD9326}" type="presOf" srcId="{3AB262FD-D337-4ADC-BC73-D65F3E83DD3B}" destId="{DA93B336-8103-45CE-BAF4-C1B4DE9DB631}" srcOrd="0" destOrd="0" presId="urn:microsoft.com/office/officeart/2018/5/layout/IconLeafLabelList"/>
    <dgm:cxn modelId="{F3DA3845-29DC-4257-BE82-E50DFB97F62B}" type="presOf" srcId="{EF944749-4242-477D-8DBE-006A47E60B4D}" destId="{003FF49F-2D18-4398-9ABB-787A3A0D1C6B}" srcOrd="0" destOrd="0" presId="urn:microsoft.com/office/officeart/2018/5/layout/IconLeafLabelList"/>
    <dgm:cxn modelId="{A4D79449-2810-4849-8660-8C15739E0403}" type="presOf" srcId="{38DCD9AD-C1E3-4499-AB98-FA27DE359A10}" destId="{3BDCD4E1-B055-49F5-AF41-D3C71067FBC8}" srcOrd="0" destOrd="0" presId="urn:microsoft.com/office/officeart/2018/5/layout/IconLeafLabelList"/>
    <dgm:cxn modelId="{D8ECE46B-CC63-4124-80B5-11447FACBE05}" srcId="{1C276B4A-3437-454A-A61E-A4D54B643645}" destId="{38DCD9AD-C1E3-4499-AB98-FA27DE359A10}" srcOrd="2" destOrd="0" parTransId="{526633AF-C7FA-4D1B-9E11-A984C4F815CC}" sibTransId="{A5902A7E-A443-413E-8FB5-078ADDD2FC72}"/>
    <dgm:cxn modelId="{45984C77-1E6F-4AD7-B64A-33CED7783BCF}" type="presOf" srcId="{1C276B4A-3437-454A-A61E-A4D54B643645}" destId="{AE8A991B-1EB3-46EB-B882-B242057BEA23}" srcOrd="0" destOrd="0" presId="urn:microsoft.com/office/officeart/2018/5/layout/IconLeafLabelList"/>
    <dgm:cxn modelId="{19640F86-17F6-4D7A-BC39-121FA4610A6C}" srcId="{1C276B4A-3437-454A-A61E-A4D54B643645}" destId="{F5E95EF6-C67A-4308-9ED0-A63E9BA9839E}" srcOrd="1" destOrd="0" parTransId="{AA010586-5A8B-42AA-B3EB-30E8ECC0B06D}" sibTransId="{774FBA03-641E-41DB-BDF3-E99BA9247CA9}"/>
    <dgm:cxn modelId="{8C1A17A4-543B-4561-9170-281943A01BB8}" srcId="{1C276B4A-3437-454A-A61E-A4D54B643645}" destId="{8732D309-9404-4F3D-B4F4-39B066A40E23}" srcOrd="5" destOrd="0" parTransId="{5F11CFEA-077F-4B1F-AC2A-F5FA81A77CDC}" sibTransId="{84B62548-86D4-4EA8-93BD-0D150261C9DB}"/>
    <dgm:cxn modelId="{A963BEB5-73B2-40DF-B43A-219DB0FDEB60}" srcId="{1C276B4A-3437-454A-A61E-A4D54B643645}" destId="{EF944749-4242-477D-8DBE-006A47E60B4D}" srcOrd="0" destOrd="0" parTransId="{636747BF-931A-420F-94D0-C4B29129F19A}" sibTransId="{01FEEAC9-3F6C-4160-AA3E-AC9DA3F1F06C}"/>
    <dgm:cxn modelId="{CD7CCECB-33AF-47AC-869E-9D26BD3E8C5C}" srcId="{1C276B4A-3437-454A-A61E-A4D54B643645}" destId="{C6F277CD-1733-4392-BD03-63C6F7F9C9AB}" srcOrd="3" destOrd="0" parTransId="{8EA79A99-4E91-4BF2-93AD-A3C890F2DF8C}" sibTransId="{C3AC7DF2-BF86-4A14-931F-2FD74DE26824}"/>
    <dgm:cxn modelId="{DE335FCE-41B7-460C-8E6F-77905E9718B0}" type="presOf" srcId="{8732D309-9404-4F3D-B4F4-39B066A40E23}" destId="{D24338BA-D5B4-4D7F-B5BB-01320EFEE39C}" srcOrd="0" destOrd="0" presId="urn:microsoft.com/office/officeart/2018/5/layout/IconLeafLabelList"/>
    <dgm:cxn modelId="{C5AEA5DE-5BD9-4AFA-B497-E5CBDEF32C62}" type="presOf" srcId="{F5E95EF6-C67A-4308-9ED0-A63E9BA9839E}" destId="{0DDB5324-E305-43BB-A729-806EBB27FEA2}" srcOrd="0" destOrd="0" presId="urn:microsoft.com/office/officeart/2018/5/layout/IconLeafLabelList"/>
    <dgm:cxn modelId="{1C4CEA79-92AF-4660-A044-0EDF424A5072}" type="presParOf" srcId="{AE8A991B-1EB3-46EB-B882-B242057BEA23}" destId="{740D5B79-C20B-4D83-8030-A5FE8B7B896B}" srcOrd="0" destOrd="0" presId="urn:microsoft.com/office/officeart/2018/5/layout/IconLeafLabelList"/>
    <dgm:cxn modelId="{69D992C5-997F-4EEE-BE2B-80DC7AEAAE40}" type="presParOf" srcId="{740D5B79-C20B-4D83-8030-A5FE8B7B896B}" destId="{2AAA51D6-ADCB-4357-89D6-86FD3FBF4130}" srcOrd="0" destOrd="0" presId="urn:microsoft.com/office/officeart/2018/5/layout/IconLeafLabelList"/>
    <dgm:cxn modelId="{5EF79FFD-8493-4BC7-BBAB-84308618CF7A}" type="presParOf" srcId="{740D5B79-C20B-4D83-8030-A5FE8B7B896B}" destId="{CA70885A-C30A-468A-8DB9-DF6993485560}" srcOrd="1" destOrd="0" presId="urn:microsoft.com/office/officeart/2018/5/layout/IconLeafLabelList"/>
    <dgm:cxn modelId="{862C6580-9F71-4627-97E9-766A994FDF0F}" type="presParOf" srcId="{740D5B79-C20B-4D83-8030-A5FE8B7B896B}" destId="{B4F046D4-FF0F-4641-B398-59CBC59DBB77}" srcOrd="2" destOrd="0" presId="urn:microsoft.com/office/officeart/2018/5/layout/IconLeafLabelList"/>
    <dgm:cxn modelId="{E75E0D0B-C8BE-48B4-AB7E-6463F6CBC18D}" type="presParOf" srcId="{740D5B79-C20B-4D83-8030-A5FE8B7B896B}" destId="{003FF49F-2D18-4398-9ABB-787A3A0D1C6B}" srcOrd="3" destOrd="0" presId="urn:microsoft.com/office/officeart/2018/5/layout/IconLeafLabelList"/>
    <dgm:cxn modelId="{F38A413C-8528-459F-B7C2-31CD0176A80A}" type="presParOf" srcId="{AE8A991B-1EB3-46EB-B882-B242057BEA23}" destId="{CA7C9533-D406-486B-B8E5-9CBB90AB530C}" srcOrd="1" destOrd="0" presId="urn:microsoft.com/office/officeart/2018/5/layout/IconLeafLabelList"/>
    <dgm:cxn modelId="{A00FF426-8B13-4730-AE31-511494E395B6}" type="presParOf" srcId="{AE8A991B-1EB3-46EB-B882-B242057BEA23}" destId="{F53592C9-E138-438E-9260-FD46C715E390}" srcOrd="2" destOrd="0" presId="urn:microsoft.com/office/officeart/2018/5/layout/IconLeafLabelList"/>
    <dgm:cxn modelId="{27BBF9CE-8C11-4FBE-9BA8-F19F92588897}" type="presParOf" srcId="{F53592C9-E138-438E-9260-FD46C715E390}" destId="{3EC51191-3809-42EC-8FAD-1198D56127F6}" srcOrd="0" destOrd="0" presId="urn:microsoft.com/office/officeart/2018/5/layout/IconLeafLabelList"/>
    <dgm:cxn modelId="{4AF62009-AC8E-42CD-A21F-00DDE222D235}" type="presParOf" srcId="{F53592C9-E138-438E-9260-FD46C715E390}" destId="{671992A0-69C6-44BD-BB25-7607D26CBFB0}" srcOrd="1" destOrd="0" presId="urn:microsoft.com/office/officeart/2018/5/layout/IconLeafLabelList"/>
    <dgm:cxn modelId="{02688036-EC4F-4A82-BC4A-61B1225485CD}" type="presParOf" srcId="{F53592C9-E138-438E-9260-FD46C715E390}" destId="{EC28609D-ABC1-4B49-AD7C-7191C7874EC5}" srcOrd="2" destOrd="0" presId="urn:microsoft.com/office/officeart/2018/5/layout/IconLeafLabelList"/>
    <dgm:cxn modelId="{670DEAF8-6530-44B0-AD82-37F0140D3544}" type="presParOf" srcId="{F53592C9-E138-438E-9260-FD46C715E390}" destId="{0DDB5324-E305-43BB-A729-806EBB27FEA2}" srcOrd="3" destOrd="0" presId="urn:microsoft.com/office/officeart/2018/5/layout/IconLeafLabelList"/>
    <dgm:cxn modelId="{70380954-0131-41B2-8FDE-686333E9DEFD}" type="presParOf" srcId="{AE8A991B-1EB3-46EB-B882-B242057BEA23}" destId="{87DBB7BA-C6C5-4C1E-BD59-93FE466AF3E9}" srcOrd="3" destOrd="0" presId="urn:microsoft.com/office/officeart/2018/5/layout/IconLeafLabelList"/>
    <dgm:cxn modelId="{E084C39F-A468-4D37-8803-8528440C72D0}" type="presParOf" srcId="{AE8A991B-1EB3-46EB-B882-B242057BEA23}" destId="{A88A4302-9E77-4B6E-B95E-CA4C55EB58FB}" srcOrd="4" destOrd="0" presId="urn:microsoft.com/office/officeart/2018/5/layout/IconLeafLabelList"/>
    <dgm:cxn modelId="{8055BFA2-3461-4937-A8F7-7492A5EE46F0}" type="presParOf" srcId="{A88A4302-9E77-4B6E-B95E-CA4C55EB58FB}" destId="{657BFFF8-704D-41F2-B08D-E7ACC6D37DFE}" srcOrd="0" destOrd="0" presId="urn:microsoft.com/office/officeart/2018/5/layout/IconLeafLabelList"/>
    <dgm:cxn modelId="{FBA40B6D-97A9-49BB-9959-6DEF32CA0DB3}" type="presParOf" srcId="{A88A4302-9E77-4B6E-B95E-CA4C55EB58FB}" destId="{8D718CB4-B98B-40AE-9E81-FAD69028A7B6}" srcOrd="1" destOrd="0" presId="urn:microsoft.com/office/officeart/2018/5/layout/IconLeafLabelList"/>
    <dgm:cxn modelId="{F118D2D0-3677-4DEE-8EBD-A915584B9F23}" type="presParOf" srcId="{A88A4302-9E77-4B6E-B95E-CA4C55EB58FB}" destId="{66EB5983-E88B-4EF2-83C5-B5F05C6C879E}" srcOrd="2" destOrd="0" presId="urn:microsoft.com/office/officeart/2018/5/layout/IconLeafLabelList"/>
    <dgm:cxn modelId="{354CA565-C947-4DEC-A065-B31A1B83E86E}" type="presParOf" srcId="{A88A4302-9E77-4B6E-B95E-CA4C55EB58FB}" destId="{3BDCD4E1-B055-49F5-AF41-D3C71067FBC8}" srcOrd="3" destOrd="0" presId="urn:microsoft.com/office/officeart/2018/5/layout/IconLeafLabelList"/>
    <dgm:cxn modelId="{28BEEA3A-B897-4D30-9B73-278E9A60D87B}" type="presParOf" srcId="{AE8A991B-1EB3-46EB-B882-B242057BEA23}" destId="{B4E0AB64-B347-48B3-86B9-450603D3BE5A}" srcOrd="5" destOrd="0" presId="urn:microsoft.com/office/officeart/2018/5/layout/IconLeafLabelList"/>
    <dgm:cxn modelId="{93D4E1CA-6869-49CE-8201-4E2A6EDF810F}" type="presParOf" srcId="{AE8A991B-1EB3-46EB-B882-B242057BEA23}" destId="{33834405-6EEE-4695-A7F8-0E396768AB7E}" srcOrd="6" destOrd="0" presId="urn:microsoft.com/office/officeart/2018/5/layout/IconLeafLabelList"/>
    <dgm:cxn modelId="{B213D72F-CF56-48C2-B600-1D57C0B16CA9}" type="presParOf" srcId="{33834405-6EEE-4695-A7F8-0E396768AB7E}" destId="{357DA451-D006-4EB3-A218-E427AE4F641E}" srcOrd="0" destOrd="0" presId="urn:microsoft.com/office/officeart/2018/5/layout/IconLeafLabelList"/>
    <dgm:cxn modelId="{38C8F08F-69AC-4D21-A609-13125A8273EF}" type="presParOf" srcId="{33834405-6EEE-4695-A7F8-0E396768AB7E}" destId="{59FDC91F-5D83-4296-80B0-E36DD325DAE4}" srcOrd="1" destOrd="0" presId="urn:microsoft.com/office/officeart/2018/5/layout/IconLeafLabelList"/>
    <dgm:cxn modelId="{979ECE75-2B28-4CC9-9BA0-1606BBBFE4EC}" type="presParOf" srcId="{33834405-6EEE-4695-A7F8-0E396768AB7E}" destId="{2965C7F2-CD3E-4A7F-AB3D-BFEC44A46ADC}" srcOrd="2" destOrd="0" presId="urn:microsoft.com/office/officeart/2018/5/layout/IconLeafLabelList"/>
    <dgm:cxn modelId="{0C4E266A-3C30-49DA-A9FE-0DBF353DA73F}" type="presParOf" srcId="{33834405-6EEE-4695-A7F8-0E396768AB7E}" destId="{75C9F9E9-9391-403C-BB6F-267B4BC6E76A}" srcOrd="3" destOrd="0" presId="urn:microsoft.com/office/officeart/2018/5/layout/IconLeafLabelList"/>
    <dgm:cxn modelId="{BDC87C65-4D55-4C1E-9ADF-3BEC70F6D476}" type="presParOf" srcId="{AE8A991B-1EB3-46EB-B882-B242057BEA23}" destId="{D1452FCA-F0D8-4283-BF38-CD02651B4F37}" srcOrd="7" destOrd="0" presId="urn:microsoft.com/office/officeart/2018/5/layout/IconLeafLabelList"/>
    <dgm:cxn modelId="{860614B5-87F7-44D7-AA90-027ADE3ECBF2}" type="presParOf" srcId="{AE8A991B-1EB3-46EB-B882-B242057BEA23}" destId="{4C3D221F-F99F-4294-90E1-6B2CC49119FE}" srcOrd="8" destOrd="0" presId="urn:microsoft.com/office/officeart/2018/5/layout/IconLeafLabelList"/>
    <dgm:cxn modelId="{95F10C66-195F-4A2E-9179-A0B860475C01}" type="presParOf" srcId="{4C3D221F-F99F-4294-90E1-6B2CC49119FE}" destId="{5B62A4A9-4055-4F88-AD58-FC1EB77B5AC8}" srcOrd="0" destOrd="0" presId="urn:microsoft.com/office/officeart/2018/5/layout/IconLeafLabelList"/>
    <dgm:cxn modelId="{21258130-5F33-492A-8B4E-6CBC4381C98D}" type="presParOf" srcId="{4C3D221F-F99F-4294-90E1-6B2CC49119FE}" destId="{E22D21A0-7D0E-4714-B9ED-DB03CE7E6FBE}" srcOrd="1" destOrd="0" presId="urn:microsoft.com/office/officeart/2018/5/layout/IconLeafLabelList"/>
    <dgm:cxn modelId="{D0E9D14B-E3EF-46BE-A7BD-FBCFBA2FA946}" type="presParOf" srcId="{4C3D221F-F99F-4294-90E1-6B2CC49119FE}" destId="{95498C11-829E-4EEA-826A-D6259D4C007B}" srcOrd="2" destOrd="0" presId="urn:microsoft.com/office/officeart/2018/5/layout/IconLeafLabelList"/>
    <dgm:cxn modelId="{ADBBDF63-98EB-4362-B052-F7262CE9A3FC}" type="presParOf" srcId="{4C3D221F-F99F-4294-90E1-6B2CC49119FE}" destId="{DA93B336-8103-45CE-BAF4-C1B4DE9DB631}" srcOrd="3" destOrd="0" presId="urn:microsoft.com/office/officeart/2018/5/layout/IconLeafLabelList"/>
    <dgm:cxn modelId="{12C3873B-6127-4984-86CA-6B1417521293}" type="presParOf" srcId="{AE8A991B-1EB3-46EB-B882-B242057BEA23}" destId="{C8852EFF-8427-4152-AFBF-74EC844C1CB9}" srcOrd="9" destOrd="0" presId="urn:microsoft.com/office/officeart/2018/5/layout/IconLeafLabelList"/>
    <dgm:cxn modelId="{D1072204-58D5-492F-BDC2-9083E0E280C8}" type="presParOf" srcId="{AE8A991B-1EB3-46EB-B882-B242057BEA23}" destId="{9CD1A44D-47BD-4064-9FD8-D1035B54B547}" srcOrd="10" destOrd="0" presId="urn:microsoft.com/office/officeart/2018/5/layout/IconLeafLabelList"/>
    <dgm:cxn modelId="{2D44D9A9-56BE-4907-BD4C-BF2AF96B4439}" type="presParOf" srcId="{9CD1A44D-47BD-4064-9FD8-D1035B54B547}" destId="{29AD94C5-18FE-4492-A149-9C55AEBF3096}" srcOrd="0" destOrd="0" presId="urn:microsoft.com/office/officeart/2018/5/layout/IconLeafLabelList"/>
    <dgm:cxn modelId="{476B52A3-47DA-4E82-A419-53000843AADE}" type="presParOf" srcId="{9CD1A44D-47BD-4064-9FD8-D1035B54B547}" destId="{9B188364-EE47-4DA2-9FDB-79093C2A8BA4}" srcOrd="1" destOrd="0" presId="urn:microsoft.com/office/officeart/2018/5/layout/IconLeafLabelList"/>
    <dgm:cxn modelId="{F8B35B6D-3587-4530-848B-D469A9C6CFFA}" type="presParOf" srcId="{9CD1A44D-47BD-4064-9FD8-D1035B54B547}" destId="{837DEBC0-F624-42AE-AC42-B5F9424ACB58}" srcOrd="2" destOrd="0" presId="urn:microsoft.com/office/officeart/2018/5/layout/IconLeafLabelList"/>
    <dgm:cxn modelId="{DAB86F51-8E45-499A-97FB-48E5CF13D922}" type="presParOf" srcId="{9CD1A44D-47BD-4064-9FD8-D1035B54B547}" destId="{D24338BA-D5B4-4D7F-B5BB-01320EFEE39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A51D6-ADCB-4357-89D6-86FD3FBF4130}">
      <dsp:nvSpPr>
        <dsp:cNvPr id="0" name=""/>
        <dsp:cNvSpPr/>
      </dsp:nvSpPr>
      <dsp:spPr>
        <a:xfrm>
          <a:off x="380824" y="4010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0885A-C30A-468A-8DB9-DF6993485560}">
      <dsp:nvSpPr>
        <dsp:cNvPr id="0" name=""/>
        <dsp:cNvSpPr/>
      </dsp:nvSpPr>
      <dsp:spPr>
        <a:xfrm>
          <a:off x="614824" y="6350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FF49F-2D18-4398-9ABB-787A3A0D1C6B}">
      <dsp:nvSpPr>
        <dsp:cNvPr id="0" name=""/>
        <dsp:cNvSpPr/>
      </dsp:nvSpPr>
      <dsp:spPr>
        <a:xfrm>
          <a:off x="29824" y="184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What is Infrastructure as Code?</a:t>
          </a:r>
        </a:p>
      </dsp:txBody>
      <dsp:txXfrm>
        <a:off x="29824" y="1841062"/>
        <a:ext cx="1800000" cy="720000"/>
      </dsp:txXfrm>
    </dsp:sp>
    <dsp:sp modelId="{3EC51191-3809-42EC-8FAD-1198D56127F6}">
      <dsp:nvSpPr>
        <dsp:cNvPr id="0" name=""/>
        <dsp:cNvSpPr/>
      </dsp:nvSpPr>
      <dsp:spPr>
        <a:xfrm>
          <a:off x="2495825" y="4010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992A0-69C6-44BD-BB25-7607D26CBFB0}">
      <dsp:nvSpPr>
        <dsp:cNvPr id="0" name=""/>
        <dsp:cNvSpPr/>
      </dsp:nvSpPr>
      <dsp:spPr>
        <a:xfrm>
          <a:off x="2729825" y="6350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B5324-E305-43BB-A729-806EBB27FEA2}">
      <dsp:nvSpPr>
        <dsp:cNvPr id="0" name=""/>
        <dsp:cNvSpPr/>
      </dsp:nvSpPr>
      <dsp:spPr>
        <a:xfrm>
          <a:off x="2144825" y="184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Why use Infrastructure as Code?</a:t>
          </a:r>
        </a:p>
      </dsp:txBody>
      <dsp:txXfrm>
        <a:off x="2144825" y="1841062"/>
        <a:ext cx="1800000" cy="720000"/>
      </dsp:txXfrm>
    </dsp:sp>
    <dsp:sp modelId="{657BFFF8-704D-41F2-B08D-E7ACC6D37DFE}">
      <dsp:nvSpPr>
        <dsp:cNvPr id="0" name=""/>
        <dsp:cNvSpPr/>
      </dsp:nvSpPr>
      <dsp:spPr>
        <a:xfrm>
          <a:off x="4610825" y="4010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18CB4-B98B-40AE-9E81-FAD69028A7B6}">
      <dsp:nvSpPr>
        <dsp:cNvPr id="0" name=""/>
        <dsp:cNvSpPr/>
      </dsp:nvSpPr>
      <dsp:spPr>
        <a:xfrm>
          <a:off x="4844825" y="6350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CD4E1-B055-49F5-AF41-D3C71067FBC8}">
      <dsp:nvSpPr>
        <dsp:cNvPr id="0" name=""/>
        <dsp:cNvSpPr/>
      </dsp:nvSpPr>
      <dsp:spPr>
        <a:xfrm>
          <a:off x="4259825" y="184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What is Terraform?</a:t>
          </a:r>
        </a:p>
      </dsp:txBody>
      <dsp:txXfrm>
        <a:off x="4259825" y="1841062"/>
        <a:ext cx="1800000" cy="720000"/>
      </dsp:txXfrm>
    </dsp:sp>
    <dsp:sp modelId="{357DA451-D006-4EB3-A218-E427AE4F641E}">
      <dsp:nvSpPr>
        <dsp:cNvPr id="0" name=""/>
        <dsp:cNvSpPr/>
      </dsp:nvSpPr>
      <dsp:spPr>
        <a:xfrm>
          <a:off x="380824" y="30110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DC91F-5D83-4296-80B0-E36DD325DAE4}">
      <dsp:nvSpPr>
        <dsp:cNvPr id="0" name=""/>
        <dsp:cNvSpPr/>
      </dsp:nvSpPr>
      <dsp:spPr>
        <a:xfrm>
          <a:off x="614824" y="32450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9F9E9-9391-403C-BB6F-267B4BC6E76A}">
      <dsp:nvSpPr>
        <dsp:cNvPr id="0" name=""/>
        <dsp:cNvSpPr/>
      </dsp:nvSpPr>
      <dsp:spPr>
        <a:xfrm>
          <a:off x="29824" y="445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How do I use Terraform?</a:t>
          </a:r>
        </a:p>
      </dsp:txBody>
      <dsp:txXfrm>
        <a:off x="29824" y="4451062"/>
        <a:ext cx="1800000" cy="720000"/>
      </dsp:txXfrm>
    </dsp:sp>
    <dsp:sp modelId="{5B62A4A9-4055-4F88-AD58-FC1EB77B5AC8}">
      <dsp:nvSpPr>
        <dsp:cNvPr id="0" name=""/>
        <dsp:cNvSpPr/>
      </dsp:nvSpPr>
      <dsp:spPr>
        <a:xfrm>
          <a:off x="2495825" y="30110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21A0-7D0E-4714-B9ED-DB03CE7E6FBE}">
      <dsp:nvSpPr>
        <dsp:cNvPr id="0" name=""/>
        <dsp:cNvSpPr/>
      </dsp:nvSpPr>
      <dsp:spPr>
        <a:xfrm>
          <a:off x="2729825" y="324506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3B336-8103-45CE-BAF4-C1B4DE9DB631}">
      <dsp:nvSpPr>
        <dsp:cNvPr id="0" name=""/>
        <dsp:cNvSpPr/>
      </dsp:nvSpPr>
      <dsp:spPr>
        <a:xfrm>
          <a:off x="2144825" y="445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DEMO</a:t>
          </a:r>
        </a:p>
      </dsp:txBody>
      <dsp:txXfrm>
        <a:off x="2144825" y="4451062"/>
        <a:ext cx="1800000" cy="720000"/>
      </dsp:txXfrm>
    </dsp:sp>
    <dsp:sp modelId="{29AD94C5-18FE-4492-A149-9C55AEBF3096}">
      <dsp:nvSpPr>
        <dsp:cNvPr id="0" name=""/>
        <dsp:cNvSpPr/>
      </dsp:nvSpPr>
      <dsp:spPr>
        <a:xfrm>
          <a:off x="4610825" y="30110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88364-EE47-4DA2-9FDB-79093C2A8BA4}">
      <dsp:nvSpPr>
        <dsp:cNvPr id="0" name=""/>
        <dsp:cNvSpPr/>
      </dsp:nvSpPr>
      <dsp:spPr>
        <a:xfrm>
          <a:off x="4844825" y="3245062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338BA-D5B4-4D7F-B5BB-01320EFEE39C}">
      <dsp:nvSpPr>
        <dsp:cNvPr id="0" name=""/>
        <dsp:cNvSpPr/>
      </dsp:nvSpPr>
      <dsp:spPr>
        <a:xfrm>
          <a:off x="4259825" y="445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Q&amp;A</a:t>
          </a:r>
        </a:p>
      </dsp:txBody>
      <dsp:txXfrm>
        <a:off x="4259825" y="445106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64D4-EDD4-45D5-8904-0BF3C4797B6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94281-1E3F-438A-B7FF-7D2DAC19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8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dive in, we just want to take a moment to thank our sponsors for making this event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94281-1E3F-438A-B7FF-7D2DAC192F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94281-1E3F-438A-B7FF-7D2DAC192F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40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say infrastructure components, we mean things like the network, load balancers, and virtual machines. In the world of a public cloud like Azure, this can be expanded to include PaaS solutions, databases, and basically anything that isn’t the application code you write.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Infrastructure as code is the management of infrastructure components whether they are on premises or in the cloud, using a declarative model to define and control their configuration. </a:t>
            </a:r>
            <a:r>
              <a:rPr lang="en-US" dirty="0"/>
              <a:t>These declarative configuration files are generally stored in source control systems and deployed using pipelines in the same way as application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94281-1E3F-438A-B7FF-7D2DAC192F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6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Your team is developing a new application feature, and the infrastructure must be adapted. The first step is to change a file in source control that describes the infrastructure. When the file is saved it triggers a new build and release. The infrastructure is deployed to test and the whole process to get new infrastructure took minutes. And ... you didn't touch the infrastructure at all.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model is inherently more secure, especially from an audit perspective where we can show – this is exactly how the environment is configured, who touched it, and who has access to it. It reduces human error, allows us to spin up the </a:t>
            </a:r>
            <a:r>
              <a:rPr lang="en-US" i="1" dirty="0"/>
              <a:t>same</a:t>
            </a:r>
            <a:r>
              <a:rPr lang="en-US" i="0" dirty="0"/>
              <a:t> environment multiple times to reduce environment drift, gets us new features, faster.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94281-1E3F-438A-B7FF-7D2DAC192F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is an open source infrastructure as code tool that codifies APIs into declarative configuration files. These files can be shared amongst team members, edited, reviewed, and versioned.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94281-1E3F-438A-B7FF-7D2DAC192F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72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 covering all of this in the 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94281-1E3F-438A-B7FF-7D2DAC192F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95A6-77FA-4805-A41D-D9466E11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7B8C8-8259-46E9-A25E-6DAB455B8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AA63F-BE3B-48B0-A37A-B4393C91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4DA4-3573-4F6E-9E93-056E4DDC2C56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0BD7D-8909-4A54-894A-063E2F2E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96192-6066-4C9B-A60D-25F24A68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5F78-A715-4C11-9AB3-31ED2C27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5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1833-3780-4285-B445-DFB91C2C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CD3C1-E09C-4CE2-8402-96DA2D14A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D630-9717-409A-8113-5126AB47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4DA4-3573-4F6E-9E93-056E4DDC2C56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A0BA-6CB0-41C1-9C25-CAC40BD6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95FC-63E4-4285-BB29-F61DA9BA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5F78-A715-4C11-9AB3-31ED2C27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BECDD-6D97-47F8-96F1-FB035CF7F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FE09D-2BC5-43C8-BB0A-898B3B8D5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B7FCA-F277-42B8-9A78-BCAB4DD6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4DA4-3573-4F6E-9E93-056E4DDC2C56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FB062-7540-4575-9EA5-02F9CC7E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8592-BD23-4688-9045-607170AD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5F78-A715-4C11-9AB3-31ED2C27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4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1073-C1C2-4B97-A339-AF977D87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F586-C80B-4D92-A867-C62C3169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277D-C10D-4902-BB7F-EE0F7A0D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4DA4-3573-4F6E-9E93-056E4DDC2C56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375C-B76D-4EBD-A735-97ECE092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DD7D7-3DCA-4BF8-8400-6478DDED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5F78-A715-4C11-9AB3-31ED2C27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4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22DC-B77E-4ADD-9E6A-9300687C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4780D-967F-428A-A3C3-8171B377B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1D46-9181-4829-A02B-ACEEE513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4DA4-3573-4F6E-9E93-056E4DDC2C56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EF33B-E203-41D6-8607-F9BE4A4A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A377-AC55-4587-A2B3-E6A54795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5F78-A715-4C11-9AB3-31ED2C27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5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6A4B-E554-4A10-A049-C1BB0AB9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F8E3-2573-4FD2-AAB0-B3023F6A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8624B-47EE-43C8-B5BC-A482DE74B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1578E-8FB0-4091-B63F-F7F061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4DA4-3573-4F6E-9E93-056E4DDC2C56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3C452-D100-4CEB-99DF-8167760A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FB070-1080-451C-8D06-249F8BCB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5F78-A715-4C11-9AB3-31ED2C27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172F-B3C2-4D33-81E2-13C1EBFD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E3B84-F2D7-454B-A7AC-98B51644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048FB-BF85-4980-86FC-55B145F6C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DD242-597C-44C1-99CC-6A4763475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002BF-8DDE-4918-A7DD-60AD0BE8B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1FB31-B705-4CDB-A7AA-BF6EC4EA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4DA4-3573-4F6E-9E93-056E4DDC2C56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94B1B-00E0-4513-997E-342140BB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C93EC-9194-4E4C-A430-60DE4ACA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5F78-A715-4C11-9AB3-31ED2C27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D858-CAFC-4BB5-B9F3-6A0FED28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85D1B-7711-4DFF-A051-324B796A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4DA4-3573-4F6E-9E93-056E4DDC2C56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0125C-B96D-4D9D-BD38-E9219489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A7CBC-F22A-4298-A57C-E7A1CD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5F78-A715-4C11-9AB3-31ED2C27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C0FFA-46B3-4B20-9422-4EC100CC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4DA4-3573-4F6E-9E93-056E4DDC2C56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ECAC5-03A8-494E-83EC-E9870414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21B69-C768-40CC-8889-F51EFB20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5F78-A715-4C11-9AB3-31ED2C27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6B3-69D4-4AD1-BDAB-44E5F414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5DDA-94C8-47E0-9ED8-127ADB7D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237F7-547B-482C-B663-E5ABD9221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D234C-6C57-43BA-B0C2-D4EAD6C0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4DA4-3573-4F6E-9E93-056E4DDC2C56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8130F-CE15-48A0-BC18-47B984F2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ADEF6-3432-472A-BA40-48A0AB75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5F78-A715-4C11-9AB3-31ED2C27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5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B29D-1DE1-4241-BC76-894CA261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EBAEE-0AF8-4FB4-9E4A-E820B6A68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81AE8-5570-41DA-8CED-550DF291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6F255-2B89-4ED2-9E17-66244738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4DA4-3573-4F6E-9E93-056E4DDC2C56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59D30-910D-49E4-AC74-914C0D8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17519-D9A9-45C2-93B6-3D0E4CC6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5F78-A715-4C11-9AB3-31ED2C27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2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F9607-122A-4419-BA02-C17835A2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9D0CA-D0CD-4EF2-867D-C388C5E0B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C6D27-038E-471B-A513-E5B54B8C0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4DA4-3573-4F6E-9E93-056E4DDC2C56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B59E-1E96-4DFE-944E-70F05CD45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1D560-BCB0-4E6C-990C-C0576168E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F5F78-A715-4C11-9AB3-31ED2C27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plt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plt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AEEAE-2DAC-42EB-A873-6401136C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Welcome to </a:t>
            </a:r>
            <a:r>
              <a:rPr lang="en-US" sz="3200" b="1" dirty="0">
                <a:solidFill>
                  <a:schemeClr val="tx2"/>
                </a:solidFill>
              </a:rPr>
              <a:t>Infrastructure as Code using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DF28-053D-4B4C-AF6D-6248A2830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To get started, open the following link and read </a:t>
            </a:r>
            <a:r>
              <a:rPr lang="en-US" sz="2400" b="1" dirty="0">
                <a:solidFill>
                  <a:schemeClr val="tx2"/>
                </a:solidFill>
              </a:rPr>
              <a:t>Chapter 0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</a:p>
          <a:p>
            <a:pPr marL="0" indent="0" algn="ctr">
              <a:buNone/>
            </a:pPr>
            <a:endParaRPr lang="en-US" sz="2400" dirty="0">
              <a:solidFill>
                <a:schemeClr val="tx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http://bit.ly/cpltf</a:t>
            </a:r>
            <a:endParaRPr lang="en-US" sz="2400" b="1" dirty="0"/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9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CB0F-F6A2-4DCA-8C89-E82C46C81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sz="4200"/>
              <a:t>Infrastructure as Code using 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BC46B-37B8-4286-8FBF-461AFB2A0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Presented by</a:t>
            </a:r>
          </a:p>
          <a:p>
            <a:pPr algn="l"/>
            <a:r>
              <a:rPr lang="en-US" sz="2000" dirty="0"/>
              <a:t>Eric Rhoads &amp; </a:t>
            </a:r>
          </a:p>
          <a:p>
            <a:pPr algn="l"/>
            <a:r>
              <a:rPr lang="en-US" sz="2000" dirty="0"/>
              <a:t>Mike Branstein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7FE97-4C09-4DC0-B58B-2AD193C4F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0" b="17863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77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8B8BC-8F7B-4E99-B6F3-52B736F3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Sponsors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E03E9-FD0F-47A7-91C2-F7C51891F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37" y="558450"/>
            <a:ext cx="7431841" cy="574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4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64BF8-E80E-4F23-9A90-D6E93280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7F94E5DC-8411-4F0B-B09B-73CBC288F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9922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596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1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D50DA-5B3C-4F18-8AF2-2DBC6D04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Infrastructure as Code? </a:t>
            </a:r>
          </a:p>
        </p:txBody>
      </p:sp>
      <p:pic>
        <p:nvPicPr>
          <p:cNvPr id="1026" name="Picture 2" descr="Infrastructure as code defines the environment in a versioned&#10;file">
            <a:extLst>
              <a:ext uri="{FF2B5EF4-FFF2-40B4-BE49-F238E27FC236}">
                <a16:creationId xmlns:a16="http://schemas.microsoft.com/office/drawing/2014/main" id="{09240A4F-F572-4554-91CF-F3697035B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4038600" y="1405627"/>
            <a:ext cx="7188199" cy="404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93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67AF2147-6191-4711-9152-2BD47C357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467" y="1464171"/>
            <a:ext cx="6891187" cy="3905005"/>
          </a:xfrm>
          <a:prstGeom prst="rect">
            <a:avLst/>
          </a:prstGeom>
        </p:spPr>
      </p:pic>
      <p:sp>
        <p:nvSpPr>
          <p:cNvPr id="62" name="Rectangle 55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1A375-4561-4F87-A0AE-59BABA6B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Why Use Infrastructure as Code?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77E702A-6D27-47B3-8CEC-44A0334FE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Reusable</a:t>
            </a:r>
          </a:p>
          <a:p>
            <a:r>
              <a:rPr lang="en-US" sz="1800">
                <a:solidFill>
                  <a:schemeClr val="bg1"/>
                </a:solidFill>
              </a:rPr>
              <a:t>Accelerated</a:t>
            </a:r>
          </a:p>
          <a:p>
            <a:r>
              <a:rPr lang="en-US" sz="1800">
                <a:solidFill>
                  <a:schemeClr val="bg1"/>
                </a:solidFill>
              </a:rPr>
              <a:t>Consistent</a:t>
            </a:r>
          </a:p>
          <a:p>
            <a:r>
              <a:rPr lang="en-US" sz="1800">
                <a:solidFill>
                  <a:schemeClr val="bg1"/>
                </a:solidFill>
              </a:rPr>
              <a:t>Extensible</a:t>
            </a:r>
          </a:p>
        </p:txBody>
      </p:sp>
    </p:spTree>
    <p:extLst>
      <p:ext uri="{BB962C8B-B14F-4D97-AF65-F5344CB8AC3E}">
        <p14:creationId xmlns:p14="http://schemas.microsoft.com/office/powerpoint/2010/main" val="317815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B0647-F86E-4D48-A509-574502905A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32000" r="1" b="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528305-FE94-4C9B-A79F-DBCEA215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is Terraform?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16A0-A04D-4806-A2D6-D1D64DAC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Free, broadly supported</a:t>
            </a:r>
          </a:p>
          <a:p>
            <a:r>
              <a:rPr lang="en-US" sz="2000">
                <a:solidFill>
                  <a:srgbClr val="FFFFFF"/>
                </a:solidFill>
              </a:rPr>
              <a:t>Built on the GO Language</a:t>
            </a:r>
          </a:p>
          <a:p>
            <a:r>
              <a:rPr lang="en-US" sz="2000">
                <a:solidFill>
                  <a:srgbClr val="FFFFFF"/>
                </a:solidFill>
              </a:rPr>
              <a:t>Simple declarative interface for various APIs</a:t>
            </a:r>
          </a:p>
          <a:p>
            <a:r>
              <a:rPr lang="en-US" sz="2000">
                <a:solidFill>
                  <a:srgbClr val="FFFFFF"/>
                </a:solidFill>
              </a:rPr>
              <a:t>Providers are plugins</a:t>
            </a:r>
          </a:p>
        </p:txBody>
      </p:sp>
    </p:spTree>
    <p:extLst>
      <p:ext uri="{BB962C8B-B14F-4D97-AF65-F5344CB8AC3E}">
        <p14:creationId xmlns:p14="http://schemas.microsoft.com/office/powerpoint/2010/main" val="29439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67C8-D38A-41CE-89F0-40D235CB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How Do I Use Terraform?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ED7D49C2-CD1C-4ADF-8392-AC9D9ADF7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DA44-A752-42F1-9F0D-E1AD71A90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b="1" dirty="0"/>
              <a:t>Providers </a:t>
            </a:r>
            <a:r>
              <a:rPr lang="en-US" sz="1800" dirty="0"/>
              <a:t>declare what API we are using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Resources</a:t>
            </a:r>
            <a:r>
              <a:rPr lang="en-US" sz="1800" dirty="0"/>
              <a:t> are the base class used to define and configure infrastructure components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Terraform Plan </a:t>
            </a:r>
            <a:r>
              <a:rPr lang="en-US" sz="1800" dirty="0"/>
              <a:t>and </a:t>
            </a:r>
            <a:r>
              <a:rPr lang="en-US" sz="1800" b="1" dirty="0"/>
              <a:t>Apply</a:t>
            </a:r>
            <a:r>
              <a:rPr lang="en-US" sz="1800" dirty="0"/>
              <a:t> are commands used to commit the changes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State Files </a:t>
            </a:r>
            <a:r>
              <a:rPr lang="en-US" sz="1800" dirty="0"/>
              <a:t>are the way in which we ensure consistency, especially when introducing changes</a:t>
            </a:r>
          </a:p>
        </p:txBody>
      </p:sp>
    </p:spTree>
    <p:extLst>
      <p:ext uri="{BB962C8B-B14F-4D97-AF65-F5344CB8AC3E}">
        <p14:creationId xmlns:p14="http://schemas.microsoft.com/office/powerpoint/2010/main" val="291754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9496A-4648-464C-BB78-00CC8933C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sz="5400"/>
              <a:t>Let’s Workshop!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8C5F4A-2340-48B7-AC1B-4EB68E322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hlinkClick r:id="rId2"/>
              </a:rPr>
              <a:t>http://bit.ly/cpltf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2767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481</Words>
  <Application>Microsoft Office PowerPoint</Application>
  <PresentationFormat>Widescreen</PresentationFormat>
  <Paragraphs>53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Welcome to Infrastructure as Code using Terraform</vt:lpstr>
      <vt:lpstr>Infrastructure as Code using Terraform</vt:lpstr>
      <vt:lpstr>Sponsors</vt:lpstr>
      <vt:lpstr>Table of Contents</vt:lpstr>
      <vt:lpstr>What is Infrastructure as Code? </vt:lpstr>
      <vt:lpstr>Why Use Infrastructure as Code?</vt:lpstr>
      <vt:lpstr>What is Terraform?</vt:lpstr>
      <vt:lpstr>How Do I Use Terraform?</vt:lpstr>
      <vt:lpstr>Let’s Workshop!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Infrastructure as Code using Terraform</dc:title>
  <dc:creator>Eric Rhoads</dc:creator>
  <cp:lastModifiedBy>Eric Rhoads</cp:lastModifiedBy>
  <cp:revision>1</cp:revision>
  <dcterms:created xsi:type="dcterms:W3CDTF">2019-08-21T15:25:30Z</dcterms:created>
  <dcterms:modified xsi:type="dcterms:W3CDTF">2019-08-21T15:31:32Z</dcterms:modified>
</cp:coreProperties>
</file>