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24"/>
    <p:restoredTop sz="91393"/>
  </p:normalViewPr>
  <p:slideViewPr>
    <p:cSldViewPr snapToGrid="0" snapToObjects="1">
      <p:cViewPr varScale="1">
        <p:scale>
          <a:sx n="100" d="100"/>
          <a:sy n="100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3A0-C455-CF4A-9A22-84594512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433D8-FAE7-D649-9BEB-4A422CA68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09ED-0127-634C-BC1E-EB128CCB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E849-0EB8-6B48-8820-7D0DF77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B81F8-A4A2-B841-B181-54C21843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8EFF-542F-2449-8B0A-93C4FB14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2BE0D-E567-1F4B-8002-A48D17029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7979B-356F-154D-9CC7-8B44A634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F0AF-E1B0-4E40-A9DC-6C410EE8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5DCAE-F590-0640-8542-4FB36CF2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D964E-49A4-FB43-BC73-5C2B261C7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6CD0-C570-0F45-BF68-338300D5F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B74F-166B-1845-9CD6-6AB6CF1A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7259-A21B-9645-B73F-64BD6D4D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844D-C5EF-CE4C-8969-CE0AEB58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5E15-187E-C04E-B122-AD45FB3F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7A92-E220-0749-B4AA-624B01A4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B2DC-D680-E749-B77D-B60254EB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3F42-4B0C-6D4F-A74E-676AFAB6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0103-A905-6F41-8CBD-1A16A33B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0102-9632-3D4C-BD12-C1B53EB0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E28F7-C266-B04D-A685-6767D2F9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AF394-1B1A-544F-83ED-30CA2189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D4CA-A0E7-554B-9530-6992C14E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5519-3DD2-034C-A847-437435C9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BC49-943B-4F49-B1B1-80EB7E9A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3A41-5DEA-4444-B93E-70F81DCF7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47AA5-8E04-5343-8A7D-33B72D8C9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7C2CE-81F8-AC4A-A153-9CD71484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D7D9-F1AA-C54A-8B6E-0D81F9E0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F4E1B-02D4-4141-9322-0A44EBF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21ED-A997-B34F-AAE4-6E062973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AEE32-F1A7-D742-B01E-9321CC5B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A2724-17B3-4146-A2A6-166DA48B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9D4FA-98DE-AD4A-AB61-885A6BFCE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DDF04-DB67-4B48-AB85-9566A49B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82CD3-6ED4-3F4F-9D44-0EAAF3CD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FAEA0-D113-C84B-BD70-114FE7AA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5E832-D484-0A44-A0EC-3365E11A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992A-C4F5-C144-85E3-5C9C1E39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9CA42-4831-B24D-B363-9F3C5FDE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CC751-1B63-3840-9189-4050A941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C153F-F3EC-6641-B0C9-9F802EC6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6CA4A-A2D1-0848-B6A2-D20672B1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B7F51-8B62-3D41-B6B0-F370714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80A45-16CD-2D4D-9B92-FF4FBF92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7A97-8F6A-6F46-9A51-311DE879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F7AE-A16B-7349-821E-EAAF6C8F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9377D-D769-0F40-98E5-BEC03BAD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5F0B4-5AED-B348-BBDF-6EF9C04F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467A-E70E-F145-A687-9FDA7B84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578E2-6ECE-C441-982B-C71068C9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93E1-D34E-A844-9635-9D67C35A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4D4F-0206-0841-A153-CB967E24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107C2-EC2A-C545-8063-E8B3B5F35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B8FC4-855E-A240-B29D-1C0871C6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9665B-0C87-E34D-8009-AFD7D42E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DB210-4F08-F341-9354-F1C862C9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B1A28-260B-1E42-8E73-89C86E7C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D9CC-318D-AE44-A715-561F3FFE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224D-18A8-E544-8D5D-4200E4310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6505-3F37-0C44-91D2-5490C11A1B4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4646-2125-3046-8A1D-C8096D55E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5254-98FA-B74A-806C-6AEE2CA16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3DB0-820F-AA40-B1D0-636C64D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4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1D82C8-0CA1-0B46-A299-299B703BADB8}"/>
              </a:ext>
            </a:extLst>
          </p:cNvPr>
          <p:cNvSpPr/>
          <p:nvPr/>
        </p:nvSpPr>
        <p:spPr>
          <a:xfrm>
            <a:off x="8966190" y="916381"/>
            <a:ext cx="2476509" cy="514482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4D2CC-4C9C-7C40-A86D-045E2DE7D879}"/>
              </a:ext>
            </a:extLst>
          </p:cNvPr>
          <p:cNvSpPr txBox="1"/>
          <p:nvPr/>
        </p:nvSpPr>
        <p:spPr>
          <a:xfrm>
            <a:off x="3652837" y="276216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Rock, Paper, Scissors on Ethereum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5CD8A-7DA6-424C-8D26-05D7279BB0C7}"/>
              </a:ext>
            </a:extLst>
          </p:cNvPr>
          <p:cNvSpPr txBox="1"/>
          <p:nvPr/>
        </p:nvSpPr>
        <p:spPr>
          <a:xfrm>
            <a:off x="7761281" y="513731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 your move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780278D-6441-4D44-A286-4C67CC5FEC0D}"/>
              </a:ext>
            </a:extLst>
          </p:cNvPr>
          <p:cNvSpPr/>
          <p:nvPr/>
        </p:nvSpPr>
        <p:spPr>
          <a:xfrm>
            <a:off x="3399887" y="2072683"/>
            <a:ext cx="5419721" cy="211106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0AA76-7AAA-3A44-95F0-C6C05E01AEDA}"/>
              </a:ext>
            </a:extLst>
          </p:cNvPr>
          <p:cNvSpPr txBox="1"/>
          <p:nvPr/>
        </p:nvSpPr>
        <p:spPr>
          <a:xfrm>
            <a:off x="3564392" y="2204080"/>
            <a:ext cx="13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4574BA7-622A-5344-8982-CC6FAE5BE3C5}"/>
              </a:ext>
            </a:extLst>
          </p:cNvPr>
          <p:cNvSpPr/>
          <p:nvPr/>
        </p:nvSpPr>
        <p:spPr>
          <a:xfrm>
            <a:off x="5068943" y="2976062"/>
            <a:ext cx="1952494" cy="5408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1D08F-3729-284B-913E-0E742FEC4B27}"/>
              </a:ext>
            </a:extLst>
          </p:cNvPr>
          <p:cNvSpPr txBox="1"/>
          <p:nvPr/>
        </p:nvSpPr>
        <p:spPr>
          <a:xfrm>
            <a:off x="6957472" y="2204080"/>
            <a:ext cx="162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Ethereum VM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ABDF1-7225-7941-87F5-15D54E9D2E0C}"/>
              </a:ext>
            </a:extLst>
          </p:cNvPr>
          <p:cNvSpPr txBox="1"/>
          <p:nvPr/>
        </p:nvSpPr>
        <p:spPr>
          <a:xfrm>
            <a:off x="5391844" y="2314278"/>
            <a:ext cx="13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17A36-7371-4A4A-9DD6-034CB72D582B}"/>
              </a:ext>
            </a:extLst>
          </p:cNvPr>
          <p:cNvSpPr txBox="1"/>
          <p:nvPr/>
        </p:nvSpPr>
        <p:spPr>
          <a:xfrm>
            <a:off x="4897428" y="305506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Draw!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684BC3-C568-9D48-8948-7726D12F5945}"/>
              </a:ext>
            </a:extLst>
          </p:cNvPr>
          <p:cNvSpPr txBox="1"/>
          <p:nvPr/>
        </p:nvSpPr>
        <p:spPr>
          <a:xfrm>
            <a:off x="158395" y="6110976"/>
            <a:ext cx="13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84AC42F-6736-714A-AEB1-EB9D76B6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816" y="1013955"/>
            <a:ext cx="1480193" cy="1346685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low confidence">
            <a:extLst>
              <a:ext uri="{FF2B5EF4-FFF2-40B4-BE49-F238E27FC236}">
                <a16:creationId xmlns:a16="http://schemas.microsoft.com/office/drawing/2014/main" id="{3AEAF460-CFDE-1D49-9792-C4E9F304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353" y="2756772"/>
            <a:ext cx="1739656" cy="142697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11C1B4B-4BD1-E847-BC03-89E9D6EF5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353" y="4579877"/>
            <a:ext cx="1701833" cy="1481330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2B97F5EA-7CE9-DA47-AB79-15F8F527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19" y="2566389"/>
            <a:ext cx="1480193" cy="1346685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D4618568-09F4-3044-A731-C1F57AF2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662" y="2538049"/>
            <a:ext cx="1480193" cy="13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1D82C8-0CA1-0B46-A299-299B703BADB8}"/>
              </a:ext>
            </a:extLst>
          </p:cNvPr>
          <p:cNvSpPr/>
          <p:nvPr/>
        </p:nvSpPr>
        <p:spPr>
          <a:xfrm>
            <a:off x="3386138" y="3429000"/>
            <a:ext cx="5419721" cy="24142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4D2CC-4C9C-7C40-A86D-045E2DE7D879}"/>
              </a:ext>
            </a:extLst>
          </p:cNvPr>
          <p:cNvSpPr txBox="1"/>
          <p:nvPr/>
        </p:nvSpPr>
        <p:spPr>
          <a:xfrm>
            <a:off x="3652837" y="276216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Rock, Paper, Scissors on Ethereum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5CD8A-7DA6-424C-8D26-05D7279BB0C7}"/>
              </a:ext>
            </a:extLst>
          </p:cNvPr>
          <p:cNvSpPr txBox="1"/>
          <p:nvPr/>
        </p:nvSpPr>
        <p:spPr>
          <a:xfrm>
            <a:off x="3652835" y="3511519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 your move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780278D-6441-4D44-A286-4C67CC5FEC0D}"/>
              </a:ext>
            </a:extLst>
          </p:cNvPr>
          <p:cNvSpPr/>
          <p:nvPr/>
        </p:nvSpPr>
        <p:spPr>
          <a:xfrm>
            <a:off x="3386138" y="916381"/>
            <a:ext cx="5419721" cy="211106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0AA76-7AAA-3A44-95F0-C6C05E01AEDA}"/>
              </a:ext>
            </a:extLst>
          </p:cNvPr>
          <p:cNvSpPr txBox="1"/>
          <p:nvPr/>
        </p:nvSpPr>
        <p:spPr>
          <a:xfrm>
            <a:off x="3550643" y="1047778"/>
            <a:ext cx="13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4574BA7-622A-5344-8982-CC6FAE5BE3C5}"/>
              </a:ext>
            </a:extLst>
          </p:cNvPr>
          <p:cNvSpPr/>
          <p:nvPr/>
        </p:nvSpPr>
        <p:spPr>
          <a:xfrm>
            <a:off x="5055194" y="1819760"/>
            <a:ext cx="1952494" cy="5408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1D08F-3729-284B-913E-0E742FEC4B27}"/>
              </a:ext>
            </a:extLst>
          </p:cNvPr>
          <p:cNvSpPr txBox="1"/>
          <p:nvPr/>
        </p:nvSpPr>
        <p:spPr>
          <a:xfrm>
            <a:off x="6943723" y="1047778"/>
            <a:ext cx="162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Ethereum VM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ABDF1-7225-7941-87F5-15D54E9D2E0C}"/>
              </a:ext>
            </a:extLst>
          </p:cNvPr>
          <p:cNvSpPr txBox="1"/>
          <p:nvPr/>
        </p:nvSpPr>
        <p:spPr>
          <a:xfrm>
            <a:off x="5378095" y="1157976"/>
            <a:ext cx="13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17A36-7371-4A4A-9DD6-034CB72D582B}"/>
              </a:ext>
            </a:extLst>
          </p:cNvPr>
          <p:cNvSpPr txBox="1"/>
          <p:nvPr/>
        </p:nvSpPr>
        <p:spPr>
          <a:xfrm>
            <a:off x="4883679" y="1898764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Draw!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684BC3-C568-9D48-8948-7726D12F5945}"/>
              </a:ext>
            </a:extLst>
          </p:cNvPr>
          <p:cNvSpPr txBox="1"/>
          <p:nvPr/>
        </p:nvSpPr>
        <p:spPr>
          <a:xfrm>
            <a:off x="158395" y="6110976"/>
            <a:ext cx="13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84AC42F-6736-714A-AEB1-EB9D76B6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46" y="3982445"/>
            <a:ext cx="1480193" cy="1346685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low confidence">
            <a:extLst>
              <a:ext uri="{FF2B5EF4-FFF2-40B4-BE49-F238E27FC236}">
                <a16:creationId xmlns:a16="http://schemas.microsoft.com/office/drawing/2014/main" id="{3AEAF460-CFDE-1D49-9792-C4E9F304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32" y="3982445"/>
            <a:ext cx="1739656" cy="142697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11C1B4B-4BD1-E847-BC03-89E9D6EF5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687" y="3994923"/>
            <a:ext cx="1701833" cy="1481330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2B97F5EA-7CE9-DA47-AB79-15F8F527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70" y="1410087"/>
            <a:ext cx="1480193" cy="1346685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D4618568-09F4-3044-A731-C1F57AF2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13" y="1381747"/>
            <a:ext cx="1480193" cy="13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3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36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Couch</dc:creator>
  <cp:lastModifiedBy>Michael Couch</cp:lastModifiedBy>
  <cp:revision>2</cp:revision>
  <dcterms:created xsi:type="dcterms:W3CDTF">2021-08-30T02:47:37Z</dcterms:created>
  <dcterms:modified xsi:type="dcterms:W3CDTF">2021-09-01T03:31:29Z</dcterms:modified>
</cp:coreProperties>
</file>