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Cairns" initials="MC" lastIdx="2" clrIdx="0">
    <p:extLst>
      <p:ext uri="{19B8F6BF-5375-455C-9EA6-DF929625EA0E}">
        <p15:presenceInfo xmlns:p15="http://schemas.microsoft.com/office/powerpoint/2012/main" userId="63c70413ac02f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6817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irns" userId="63c70413ac02f94d" providerId="LiveId" clId="{DD17AAD0-0890-418D-8C93-0AF362F18E14}"/>
    <pc:docChg chg="custSel addSld delSld modSld">
      <pc:chgData name="Mike Cairns" userId="63c70413ac02f94d" providerId="LiveId" clId="{DD17AAD0-0890-418D-8C93-0AF362F18E14}" dt="2020-12-01T01:25:24.647" v="420" actId="115"/>
      <pc:docMkLst>
        <pc:docMk/>
      </pc:docMkLst>
      <pc:sldChg chg="del">
        <pc:chgData name="Mike Cairns" userId="63c70413ac02f94d" providerId="LiveId" clId="{DD17AAD0-0890-418D-8C93-0AF362F18E14}" dt="2020-11-30T23:35:51.394" v="1" actId="47"/>
        <pc:sldMkLst>
          <pc:docMk/>
          <pc:sldMk cId="1409592162" sldId="256"/>
        </pc:sldMkLst>
      </pc:sldChg>
      <pc:sldChg chg="modSp mod">
        <pc:chgData name="Mike Cairns" userId="63c70413ac02f94d" providerId="LiveId" clId="{DD17AAD0-0890-418D-8C93-0AF362F18E14}" dt="2020-11-30T23:52:15.666" v="172" actId="20577"/>
        <pc:sldMkLst>
          <pc:docMk/>
          <pc:sldMk cId="4050894198" sldId="271"/>
        </pc:sldMkLst>
        <pc:spChg chg="mod">
          <ac:chgData name="Mike Cairns" userId="63c70413ac02f94d" providerId="LiveId" clId="{DD17AAD0-0890-418D-8C93-0AF362F18E14}" dt="2020-11-30T23:52:15.666" v="172" actId="20577"/>
          <ac:spMkLst>
            <pc:docMk/>
            <pc:sldMk cId="4050894198" sldId="271"/>
            <ac:spMk id="3" creationId="{F6E40F16-0F89-4ED6-B021-4AF9712786D5}"/>
          </ac:spMkLst>
        </pc:spChg>
      </pc:sldChg>
      <pc:sldChg chg="modSp new mod">
        <pc:chgData name="Mike Cairns" userId="63c70413ac02f94d" providerId="LiveId" clId="{DD17AAD0-0890-418D-8C93-0AF362F18E14}" dt="2020-12-01T01:25:24.647" v="420" actId="115"/>
        <pc:sldMkLst>
          <pc:docMk/>
          <pc:sldMk cId="4060115600" sldId="272"/>
        </pc:sldMkLst>
        <pc:spChg chg="mod">
          <ac:chgData name="Mike Cairns" userId="63c70413ac02f94d" providerId="LiveId" clId="{DD17AAD0-0890-418D-8C93-0AF362F18E14}" dt="2020-12-01T01:21:16.143" v="185" actId="20577"/>
          <ac:spMkLst>
            <pc:docMk/>
            <pc:sldMk cId="4060115600" sldId="272"/>
            <ac:spMk id="2" creationId="{8C62F32E-575C-4A95-B599-A27F75DE77A8}"/>
          </ac:spMkLst>
        </pc:spChg>
        <pc:spChg chg="mod">
          <ac:chgData name="Mike Cairns" userId="63c70413ac02f94d" providerId="LiveId" clId="{DD17AAD0-0890-418D-8C93-0AF362F18E14}" dt="2020-12-01T01:25:24.647" v="420" actId="115"/>
          <ac:spMkLst>
            <pc:docMk/>
            <pc:sldMk cId="4060115600" sldId="272"/>
            <ac:spMk id="3" creationId="{76A8C071-2A2D-4A6F-9EA3-C118D1B75DEE}"/>
          </ac:spMkLst>
        </pc:spChg>
      </pc:sldChg>
      <pc:sldChg chg="del">
        <pc:chgData name="Mike Cairns" userId="63c70413ac02f94d" providerId="LiveId" clId="{DD17AAD0-0890-418D-8C93-0AF362F18E14}" dt="2020-11-30T23:36:07.253" v="6" actId="47"/>
        <pc:sldMkLst>
          <pc:docMk/>
          <pc:sldMk cId="2725981935" sldId="276"/>
        </pc:sldMkLst>
      </pc:sldChg>
      <pc:sldChg chg="del">
        <pc:chgData name="Mike Cairns" userId="63c70413ac02f94d" providerId="LiveId" clId="{DD17AAD0-0890-418D-8C93-0AF362F18E14}" dt="2020-11-30T23:36:03.731" v="4" actId="47"/>
        <pc:sldMkLst>
          <pc:docMk/>
          <pc:sldMk cId="2816450625" sldId="278"/>
        </pc:sldMkLst>
      </pc:sldChg>
      <pc:sldChg chg="del">
        <pc:chgData name="Mike Cairns" userId="63c70413ac02f94d" providerId="LiveId" clId="{DD17AAD0-0890-418D-8C93-0AF362F18E14}" dt="2020-11-30T23:36:06.216" v="5" actId="47"/>
        <pc:sldMkLst>
          <pc:docMk/>
          <pc:sldMk cId="277508357" sldId="286"/>
        </pc:sldMkLst>
      </pc:sldChg>
      <pc:sldChg chg="del">
        <pc:chgData name="Mike Cairns" userId="63c70413ac02f94d" providerId="LiveId" clId="{DD17AAD0-0890-418D-8C93-0AF362F18E14}" dt="2020-11-30T23:35:59.814" v="2" actId="47"/>
        <pc:sldMkLst>
          <pc:docMk/>
          <pc:sldMk cId="2196181897" sldId="287"/>
        </pc:sldMkLst>
      </pc:sldChg>
      <pc:sldChg chg="del">
        <pc:chgData name="Mike Cairns" userId="63c70413ac02f94d" providerId="LiveId" clId="{DD17AAD0-0890-418D-8C93-0AF362F18E14}" dt="2020-11-30T23:36:01.897" v="3" actId="47"/>
        <pc:sldMkLst>
          <pc:docMk/>
          <pc:sldMk cId="2049669100" sldId="288"/>
        </pc:sldMkLst>
      </pc:sldChg>
      <pc:sldChg chg="del">
        <pc:chgData name="Mike Cairns" userId="63c70413ac02f94d" providerId="LiveId" clId="{DD17AAD0-0890-418D-8C93-0AF362F18E14}" dt="2020-11-30T23:35:50.689" v="0" actId="47"/>
        <pc:sldMkLst>
          <pc:docMk/>
          <pc:sldMk cId="3980342166" sldId="289"/>
        </pc:sldMkLst>
      </pc:sldChg>
    </pc:docChg>
  </pc:docChgLst>
  <pc:docChgLst>
    <pc:chgData name="Mike Cairns" userId="63c70413ac02f94d" providerId="LiveId" clId="{8F6A0D42-54B1-4304-A8E5-1B072C33DC53}"/>
    <pc:docChg chg="undo redo custSel mod addSld delSld modSld sldOrd">
      <pc:chgData name="Mike Cairns" userId="63c70413ac02f94d" providerId="LiveId" clId="{8F6A0D42-54B1-4304-A8E5-1B072C33DC53}" dt="2020-10-11T09:10:09.303" v="2001" actId="14100"/>
      <pc:docMkLst>
        <pc:docMk/>
      </pc:docMkLst>
      <pc:sldChg chg="addSp delSp modSp mod setBg setClrOvrMap">
        <pc:chgData name="Mike Cairns" userId="63c70413ac02f94d" providerId="LiveId" clId="{8F6A0D42-54B1-4304-A8E5-1B072C33DC53}" dt="2020-10-11T09:10:09.303" v="2001" actId="14100"/>
        <pc:sldMkLst>
          <pc:docMk/>
          <pc:sldMk cId="1409592162" sldId="256"/>
        </pc:sldMkLst>
        <pc:spChg chg="mod">
          <ac:chgData name="Mike Cairns" userId="63c70413ac02f94d" providerId="LiveId" clId="{8F6A0D42-54B1-4304-A8E5-1B072C33DC53}" dt="2020-10-11T06:57:44.187" v="1785" actId="20577"/>
          <ac:spMkLst>
            <pc:docMk/>
            <pc:sldMk cId="1409592162" sldId="256"/>
            <ac:spMk id="2" creationId="{602CDB23-551C-4B5F-B18E-F59A142C24BE}"/>
          </ac:spMkLst>
        </pc:spChg>
        <pc:spChg chg="mod">
          <ac:chgData name="Mike Cairns" userId="63c70413ac02f94d" providerId="LiveId" clId="{8F6A0D42-54B1-4304-A8E5-1B072C33DC53}" dt="2020-10-11T09:10:09.303" v="2001" actId="14100"/>
          <ac:spMkLst>
            <pc:docMk/>
            <pc:sldMk cId="1409592162" sldId="256"/>
            <ac:spMk id="3" creationId="{4A4EBB06-34B5-4F0D-AAE6-EF8D1251C01E}"/>
          </ac:spMkLst>
        </pc:spChg>
        <pc:spChg chg="add">
          <ac:chgData name="Mike Cairns" userId="63c70413ac02f94d" providerId="LiveId" clId="{8F6A0D42-54B1-4304-A8E5-1B072C33DC53}" dt="2020-10-11T06:57:13.958" v="1784" actId="26606"/>
          <ac:spMkLst>
            <pc:docMk/>
            <pc:sldMk cId="1409592162" sldId="256"/>
            <ac:spMk id="5" creationId="{50496C6C-A85F-426B-9ED1-3444166CE4E1}"/>
          </ac:spMkLst>
        </pc:spChg>
        <pc:spChg chg="add del">
          <ac:chgData name="Mike Cairns" userId="63c70413ac02f94d" providerId="LiveId" clId="{8F6A0D42-54B1-4304-A8E5-1B072C33DC53}" dt="2020-10-11T06:57:10.112" v="1783" actId="26606"/>
          <ac:spMkLst>
            <pc:docMk/>
            <pc:sldMk cId="1409592162" sldId="256"/>
            <ac:spMk id="8" creationId="{9CD9ACDE-8038-488C-AB0C-5FD1A373C8CD}"/>
          </ac:spMkLst>
        </pc:spChg>
        <pc:spChg chg="add del">
          <ac:chgData name="Mike Cairns" userId="63c70413ac02f94d" providerId="LiveId" clId="{8F6A0D42-54B1-4304-A8E5-1B072C33DC53}" dt="2020-10-11T06:57:10.112" v="1783" actId="26606"/>
          <ac:spMkLst>
            <pc:docMk/>
            <pc:sldMk cId="1409592162" sldId="256"/>
            <ac:spMk id="10" creationId="{DA6C2449-5F66-4753-AAA3-4AD81E57A0E5}"/>
          </ac:spMkLst>
        </pc:spChg>
        <pc:picChg chg="add">
          <ac:chgData name="Mike Cairns" userId="63c70413ac02f94d" providerId="LiveId" clId="{8F6A0D42-54B1-4304-A8E5-1B072C33DC53}" dt="2020-10-11T06:57:13.958" v="1784" actId="26606"/>
          <ac:picMkLst>
            <pc:docMk/>
            <pc:sldMk cId="1409592162" sldId="256"/>
            <ac:picMk id="7" creationId="{D912EF34-0253-41FD-9940-D8FBB7DE74B1}"/>
          </ac:picMkLst>
        </pc:picChg>
        <pc:picChg chg="add del">
          <ac:chgData name="Mike Cairns" userId="63c70413ac02f94d" providerId="LiveId" clId="{8F6A0D42-54B1-4304-A8E5-1B072C33DC53}" dt="2020-10-11T06:57:10.112" v="1783" actId="26606"/>
          <ac:picMkLst>
            <pc:docMk/>
            <pc:sldMk cId="1409592162" sldId="256"/>
            <ac:picMk id="12" creationId="{A57D80F0-E0CE-4DCF-A32A-DB7CE736472A}"/>
          </ac:picMkLst>
        </pc:picChg>
        <pc:cxnChg chg="add">
          <ac:chgData name="Mike Cairns" userId="63c70413ac02f94d" providerId="LiveId" clId="{8F6A0D42-54B1-4304-A8E5-1B072C33DC53}" dt="2020-10-11T06:57:13.958" v="1784" actId="26606"/>
          <ac:cxnSpMkLst>
            <pc:docMk/>
            <pc:sldMk cId="1409592162" sldId="256"/>
            <ac:cxnSpMk id="6" creationId="{AD0EF22F-5D3C-4240-8C32-1B20803E5A89}"/>
          </ac:cxnSpMkLst>
        </pc:cxnChg>
      </pc:sldChg>
      <pc:sldChg chg="addSp delSp modSp mod">
        <pc:chgData name="Mike Cairns" userId="63c70413ac02f94d" providerId="LiveId" clId="{8F6A0D42-54B1-4304-A8E5-1B072C33DC53}" dt="2020-10-11T06:13:52.852" v="814" actId="26606"/>
        <pc:sldMkLst>
          <pc:docMk/>
          <pc:sldMk cId="4050894198" sldId="271"/>
        </pc:sldMkLst>
        <pc:spChg chg="mo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2" creationId="{4A34215E-50F8-42B6-AEC2-61BF58911967}"/>
          </ac:spMkLst>
        </pc:spChg>
        <pc:spChg chg="mo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" creationId="{F6E40F16-0F89-4ED6-B021-4AF9712786D5}"/>
          </ac:spMkLst>
        </pc:spChg>
        <pc:spChg chg="del">
          <ac:chgData name="Mike Cairns" userId="63c70413ac02f94d" providerId="LiveId" clId="{8F6A0D42-54B1-4304-A8E5-1B072C33DC53}" dt="2020-10-11T06:13:07.814" v="805" actId="26606"/>
          <ac:spMkLst>
            <pc:docMk/>
            <pc:sldMk cId="4050894198" sldId="271"/>
            <ac:spMk id="24" creationId="{CD94F7C0-1344-4B3C-AFCB-E7F006BB5348}"/>
          </ac:spMkLst>
        </pc:spChg>
        <pc:spChg chg="add del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0" creationId="{637BD688-14A6-4B96-B8A2-3CD81C054FCE}"/>
          </ac:spMkLst>
        </pc:spChg>
        <pc:spChg chg="add del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2" creationId="{B7B2544F-CA5E-40F6-9525-716A90C83FC5}"/>
          </ac:spMkLst>
        </pc:spChg>
        <pc:spChg chg="ad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39" creationId="{8B836880-BF75-4385-9994-9270F8ACF1A7}"/>
          </ac:spMkLst>
        </pc:spChg>
        <pc:spChg chg="add">
          <ac:chgData name="Mike Cairns" userId="63c70413ac02f94d" providerId="LiveId" clId="{8F6A0D42-54B1-4304-A8E5-1B072C33DC53}" dt="2020-10-11T06:13:52.852" v="814" actId="26606"/>
          <ac:spMkLst>
            <pc:docMk/>
            <pc:sldMk cId="4050894198" sldId="271"/>
            <ac:spMk id="43" creationId="{38D32B90-922C-4411-A898-3F03AA808A09}"/>
          </ac:spMkLst>
        </pc:spChg>
        <pc:picChg chg="add mod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4" creationId="{BF39CE1F-CCB9-4E16-A686-92E6C52F3F7F}"/>
          </ac:picMkLst>
        </pc:picChg>
        <pc:picChg chg="del">
          <ac:chgData name="Mike Cairns" userId="63c70413ac02f94d" providerId="LiveId" clId="{8F6A0D42-54B1-4304-A8E5-1B072C33DC53}" dt="2020-10-11T06:03:38.222" v="435" actId="478"/>
          <ac:picMkLst>
            <pc:docMk/>
            <pc:sldMk cId="4050894198" sldId="271"/>
            <ac:picMk id="7" creationId="{63DCB965-144D-45A2-B148-2E358A0A11A8}"/>
          </ac:picMkLst>
        </pc:picChg>
        <pc:picChg chg="del">
          <ac:chgData name="Mike Cairns" userId="63c70413ac02f94d" providerId="LiveId" clId="{8F6A0D42-54B1-4304-A8E5-1B072C33DC53}" dt="2020-10-11T06:13:07.814" v="805" actId="26606"/>
          <ac:picMkLst>
            <pc:docMk/>
            <pc:sldMk cId="4050894198" sldId="271"/>
            <ac:picMk id="25" creationId="{4EC584A2-4215-4DB8-AE1F-E3768D77E8DE}"/>
          </ac:picMkLst>
        </pc:picChg>
        <pc:picChg chg="add del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34" creationId="{D2B93162-635C-46F5-97EC-E98C1659F1F0}"/>
          </ac:picMkLst>
        </pc:picChg>
        <pc:picChg chg="add">
          <ac:chgData name="Mike Cairns" userId="63c70413ac02f94d" providerId="LiveId" clId="{8F6A0D42-54B1-4304-A8E5-1B072C33DC53}" dt="2020-10-11T06:13:52.852" v="814" actId="26606"/>
          <ac:picMkLst>
            <pc:docMk/>
            <pc:sldMk cId="4050894198" sldId="271"/>
            <ac:picMk id="41" creationId="{26BCFBE2-C65F-42E3-A14A-5D04B9842E44}"/>
          </ac:picMkLst>
        </pc:picChg>
      </pc:sldChg>
      <pc:sldChg chg="addSp delSp modSp del mod setClrOvrMap">
        <pc:chgData name="Mike Cairns" userId="63c70413ac02f94d" providerId="LiveId" clId="{8F6A0D42-54B1-4304-A8E5-1B072C33DC53}" dt="2020-10-11T06:22:53.504" v="1191" actId="47"/>
        <pc:sldMkLst>
          <pc:docMk/>
          <pc:sldMk cId="168476063" sldId="273"/>
        </pc:sldMkLst>
        <pc:spChg chg="mod">
          <ac:chgData name="Mike Cairns" userId="63c70413ac02f94d" providerId="LiveId" clId="{8F6A0D42-54B1-4304-A8E5-1B072C33DC53}" dt="2020-10-11T06:14:39.838" v="818" actId="20577"/>
          <ac:spMkLst>
            <pc:docMk/>
            <pc:sldMk cId="168476063" sldId="273"/>
            <ac:spMk id="2" creationId="{1249B96A-CDA9-4AF7-9A08-17D1957DDD4A}"/>
          </ac:spMkLst>
        </pc:spChg>
        <pc:spChg chg="del mod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3" creationId="{AE526430-5352-45EA-9339-1BD921E97B03}"/>
          </ac:spMkLst>
        </pc:spChg>
        <pc:spChg chg="add del">
          <ac:chgData name="Mike Cairns" userId="63c70413ac02f94d" providerId="LiveId" clId="{8F6A0D42-54B1-4304-A8E5-1B072C33DC53}" dt="2020-10-10T15:25:43.390" v="10" actId="26606"/>
          <ac:spMkLst>
            <pc:docMk/>
            <pc:sldMk cId="168476063" sldId="273"/>
            <ac:spMk id="9" creationId="{03FFF8D3-2EF3-4286-935A-D01BE3C85333}"/>
          </ac:spMkLst>
        </pc:spChg>
        <pc:spChg chg="add del">
          <ac:chgData name="Mike Cairns" userId="63c70413ac02f94d" providerId="LiveId" clId="{8F6A0D42-54B1-4304-A8E5-1B072C33DC53}" dt="2020-10-10T15:25:43.390" v="10" actId="26606"/>
          <ac:spMkLst>
            <pc:docMk/>
            <pc:sldMk cId="168476063" sldId="273"/>
            <ac:spMk id="13" creationId="{E6C57836-126B-4938-8C7A-3C3BCB59D383}"/>
          </ac:spMkLst>
        </pc:spChg>
        <pc:spChg chg="add del">
          <ac:chgData name="Mike Cairns" userId="63c70413ac02f94d" providerId="LiveId" clId="{8F6A0D42-54B1-4304-A8E5-1B072C33DC53}" dt="2020-10-10T15:25:43.313" v="9" actId="26606"/>
          <ac:spMkLst>
            <pc:docMk/>
            <pc:sldMk cId="168476063" sldId="273"/>
            <ac:spMk id="18" creationId="{E2E0C929-96C6-41B1-A001-566036DF047B}"/>
          </ac:spMkLst>
        </pc:spChg>
        <pc:spChg chg="add del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20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21" creationId="{1FDFF85F-F105-40D5-9793-90419158C3BD}"/>
          </ac:spMkLst>
        </pc:spChg>
        <pc:spChg chg="add">
          <ac:chgData name="Mike Cairns" userId="63c70413ac02f94d" providerId="LiveId" clId="{8F6A0D42-54B1-4304-A8E5-1B072C33DC53}" dt="2020-10-11T06:08:13.232" v="503" actId="26606"/>
          <ac:spMkLst>
            <pc:docMk/>
            <pc:sldMk cId="168476063" sldId="273"/>
            <ac:spMk id="30" creationId="{30BD2399-7475-404C-BAC9-E55E1676926A}"/>
          </ac:spMkLst>
        </pc:spChg>
        <pc:graphicFrameChg chg="add mod">
          <ac:chgData name="Mike Cairns" userId="63c70413ac02f94d" providerId="LiveId" clId="{8F6A0D42-54B1-4304-A8E5-1B072C33DC53}" dt="2020-10-11T06:08:32.486" v="515" actId="20577"/>
          <ac:graphicFrameMkLst>
            <pc:docMk/>
            <pc:sldMk cId="168476063" sldId="273"/>
            <ac:graphicFrameMk id="26" creationId="{0EDE369D-65BD-4C8C-AD7D-B596A32297B0}"/>
          </ac:graphicFrameMkLst>
        </pc:graphicFrameChg>
        <pc:picChg chg="del">
          <ac:chgData name="Mike Cairns" userId="63c70413ac02f94d" providerId="LiveId" clId="{8F6A0D42-54B1-4304-A8E5-1B072C33DC53}" dt="2020-10-10T15:25:18.293" v="4" actId="478"/>
          <ac:picMkLst>
            <pc:docMk/>
            <pc:sldMk cId="168476063" sldId="273"/>
            <ac:picMk id="4" creationId="{2B56B641-31D0-4A27-B5A0-DD5C975C1C3E}"/>
          </ac:picMkLst>
        </pc:picChg>
        <pc:picChg chg="add del mod modCrop">
          <ac:chgData name="Mike Cairns" userId="63c70413ac02f94d" providerId="LiveId" clId="{8F6A0D42-54B1-4304-A8E5-1B072C33DC53}" dt="2020-10-11T06:04:10.062" v="436" actId="478"/>
          <ac:picMkLst>
            <pc:docMk/>
            <pc:sldMk cId="168476063" sldId="273"/>
            <ac:picMk id="5" creationId="{798F0E3B-93D7-4A25-A548-6657214880A0}"/>
          </ac:picMkLst>
        </pc:picChg>
        <pc:picChg chg="add del">
          <ac:chgData name="Mike Cairns" userId="63c70413ac02f94d" providerId="LiveId" clId="{8F6A0D42-54B1-4304-A8E5-1B072C33DC53}" dt="2020-10-10T15:25:43.390" v="10" actId="26606"/>
          <ac:picMkLst>
            <pc:docMk/>
            <pc:sldMk cId="168476063" sldId="273"/>
            <ac:picMk id="11" creationId="{CD8CCB43-545E-4064-8BB8-5C492D0F5F57}"/>
          </ac:picMkLst>
        </pc:picChg>
        <pc:picChg chg="add del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22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24" creationId="{39E5F3CB-7BDD-4E64-B274-CD900F08C6F3}"/>
          </ac:picMkLst>
        </pc:picChg>
        <pc:picChg chg="add">
          <ac:chgData name="Mike Cairns" userId="63c70413ac02f94d" providerId="LiveId" clId="{8F6A0D42-54B1-4304-A8E5-1B072C33DC53}" dt="2020-10-11T06:08:13.232" v="503" actId="26606"/>
          <ac:picMkLst>
            <pc:docMk/>
            <pc:sldMk cId="168476063" sldId="273"/>
            <ac:picMk id="32" creationId="{0D748104-6E76-4AD9-9940-82154F97E7C1}"/>
          </ac:picMkLst>
        </pc:picChg>
      </pc:sldChg>
      <pc:sldChg chg="delSp mod">
        <pc:chgData name="Mike Cairns" userId="63c70413ac02f94d" providerId="LiveId" clId="{8F6A0D42-54B1-4304-A8E5-1B072C33DC53}" dt="2020-10-10T15:31:38.834" v="96" actId="478"/>
        <pc:sldMkLst>
          <pc:docMk/>
          <pc:sldMk cId="2725981935" sldId="276"/>
        </pc:sldMkLst>
        <pc:picChg chg="del">
          <ac:chgData name="Mike Cairns" userId="63c70413ac02f94d" providerId="LiveId" clId="{8F6A0D42-54B1-4304-A8E5-1B072C33DC53}" dt="2020-10-10T15:31:38.834" v="96" actId="478"/>
          <ac:picMkLst>
            <pc:docMk/>
            <pc:sldMk cId="2725981935" sldId="276"/>
            <ac:picMk id="4" creationId="{1CB8B4CC-B63C-48E3-B147-7588E585B5E2}"/>
          </ac:picMkLst>
        </pc:picChg>
      </pc:sldChg>
      <pc:sldChg chg="addSp delSp modSp mod setBg setClrOvrMap delDesignElem chgLayout">
        <pc:chgData name="Mike Cairns" userId="63c70413ac02f94d" providerId="LiveId" clId="{8F6A0D42-54B1-4304-A8E5-1B072C33DC53}" dt="2020-10-11T06:33:10.362" v="1295" actId="1076"/>
        <pc:sldMkLst>
          <pc:docMk/>
          <pc:sldMk cId="2816450625" sldId="278"/>
        </pc:sldMkLst>
        <pc:spChg chg="mod ord">
          <ac:chgData name="Mike Cairns" userId="63c70413ac02f94d" providerId="LiveId" clId="{8F6A0D42-54B1-4304-A8E5-1B072C33DC53}" dt="2020-10-11T06:33:10.362" v="1295" actId="1076"/>
          <ac:spMkLst>
            <pc:docMk/>
            <pc:sldMk cId="2816450625" sldId="278"/>
            <ac:spMk id="2" creationId="{D93D931E-45C9-4893-B6FD-9CBFE23B6051}"/>
          </ac:spMkLst>
        </pc:spChg>
        <pc:spChg chg="del mod ord">
          <ac:chgData name="Mike Cairns" userId="63c70413ac02f94d" providerId="LiveId" clId="{8F6A0D42-54B1-4304-A8E5-1B072C33DC53}" dt="2020-10-11T06:31:28.692" v="1283" actId="478"/>
          <ac:spMkLst>
            <pc:docMk/>
            <pc:sldMk cId="2816450625" sldId="278"/>
            <ac:spMk id="3" creationId="{0475A2A6-0762-4186-A4DA-37F4AD7AF77E}"/>
          </ac:spMkLst>
        </pc:spChg>
        <pc:spChg chg="ord">
          <ac:chgData name="Mike Cairns" userId="63c70413ac02f94d" providerId="LiveId" clId="{8F6A0D42-54B1-4304-A8E5-1B072C33DC53}" dt="2020-10-11T06:29:29.163" v="1268" actId="26606"/>
          <ac:spMkLst>
            <pc:docMk/>
            <pc:sldMk cId="2816450625" sldId="278"/>
            <ac:spMk id="4" creationId="{F7EB3D51-9B68-4046-945F-ADF39C96F6A9}"/>
          </ac:spMkLst>
        </pc:spChg>
        <pc:spChg chg="del mod">
          <ac:chgData name="Mike Cairns" userId="63c70413ac02f94d" providerId="LiveId" clId="{8F6A0D42-54B1-4304-A8E5-1B072C33DC53}" dt="2020-10-11T06:26:07.317" v="1254" actId="478"/>
          <ac:spMkLst>
            <pc:docMk/>
            <pc:sldMk cId="2816450625" sldId="278"/>
            <ac:spMk id="6" creationId="{E462AC9A-9BC1-4A70-A1D5-0FD32902658F}"/>
          </ac:spMkLst>
        </pc:spChg>
        <pc:spChg chg="del">
          <ac:chgData name="Mike Cairns" userId="63c70413ac02f94d" providerId="LiveId" clId="{8F6A0D42-54B1-4304-A8E5-1B072C33DC53}" dt="2020-10-11T06:26:11.860" v="1256" actId="478"/>
          <ac:spMkLst>
            <pc:docMk/>
            <pc:sldMk cId="2816450625" sldId="278"/>
            <ac:spMk id="12" creationId="{F117D913-899D-48EF-A9C6-9CDDD4A591FC}"/>
          </ac:spMkLst>
        </pc:spChg>
        <pc:spChg chg="del">
          <ac:chgData name="Mike Cairns" userId="63c70413ac02f94d" providerId="LiveId" clId="{8F6A0D42-54B1-4304-A8E5-1B072C33DC53}" dt="2020-10-11T06:26:13.372" v="1258" actId="478"/>
          <ac:spMkLst>
            <pc:docMk/>
            <pc:sldMk cId="2816450625" sldId="278"/>
            <ac:spMk id="13" creationId="{6F513D9E-EECD-4677-8D39-0939C28EE6FD}"/>
          </ac:spMkLst>
        </pc:spChg>
        <pc:spChg chg="del mod">
          <ac:chgData name="Mike Cairns" userId="63c70413ac02f94d" providerId="LiveId" clId="{8F6A0D42-54B1-4304-A8E5-1B072C33DC53}" dt="2020-10-11T06:26:18.245" v="1262" actId="478"/>
          <ac:spMkLst>
            <pc:docMk/>
            <pc:sldMk cId="2816450625" sldId="278"/>
            <ac:spMk id="14" creationId="{AE796E9C-30F2-482D-AFCF-0C3F4BF067A1}"/>
          </ac:spMkLst>
        </pc:spChg>
        <pc:spChg chg="add del">
          <ac:chgData name="Mike Cairns" userId="63c70413ac02f94d" providerId="LiveId" clId="{8F6A0D42-54B1-4304-A8E5-1B072C33DC53}" dt="2020-10-11T06:28:27.415" v="1264" actId="22"/>
          <ac:spMkLst>
            <pc:docMk/>
            <pc:sldMk cId="2816450625" sldId="278"/>
            <ac:spMk id="15" creationId="{D09A6EF5-3469-4F9A-AF7F-510F6334251D}"/>
          </ac:spMkLst>
        </pc:spChg>
        <pc:spChg chg="add del">
          <ac:chgData name="Mike Cairns" userId="63c70413ac02f94d" providerId="LiveId" clId="{8F6A0D42-54B1-4304-A8E5-1B072C33DC53}" dt="2020-10-11T06:29:29.134" v="1267" actId="26606"/>
          <ac:spMkLst>
            <pc:docMk/>
            <pc:sldMk cId="2816450625" sldId="278"/>
            <ac:spMk id="23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6:29:29.134" v="1267" actId="26606"/>
          <ac:spMkLst>
            <pc:docMk/>
            <pc:sldMk cId="2816450625" sldId="278"/>
            <ac:spMk id="25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6:30:00.198" v="1271" actId="26606"/>
          <ac:spMkLst>
            <pc:docMk/>
            <pc:sldMk cId="2816450625" sldId="278"/>
            <ac:spMk id="32" creationId="{8D25211A-4CA0-4B53-82BB-1EE7C7F3C725}"/>
          </ac:spMkLst>
        </pc:spChg>
        <pc:spChg chg="add del">
          <ac:chgData name="Mike Cairns" userId="63c70413ac02f94d" providerId="LiveId" clId="{8F6A0D42-54B1-4304-A8E5-1B072C33DC53}" dt="2020-10-11T06:30:00.153" v="1270" actId="26606"/>
          <ac:spMkLst>
            <pc:docMk/>
            <pc:sldMk cId="2816450625" sldId="278"/>
            <ac:spMk id="39" creationId="{1EA5387D-64D8-4D6C-B109-FF4E81DF609A}"/>
          </ac:spMkLst>
        </pc:spChg>
        <pc:spChg chg="add del">
          <ac:chgData name="Mike Cairns" userId="63c70413ac02f94d" providerId="LiveId" clId="{8F6A0D42-54B1-4304-A8E5-1B072C33DC53}" dt="2020-10-11T06:30:17.885" v="1274" actId="26606"/>
          <ac:spMkLst>
            <pc:docMk/>
            <pc:sldMk cId="2816450625" sldId="278"/>
            <ac:spMk id="44" creationId="{B8E41B83-C09C-4859-AB94-511A2C0BBE89}"/>
          </ac:spMkLst>
        </pc:spChg>
        <pc:spChg chg="add del">
          <ac:chgData name="Mike Cairns" userId="63c70413ac02f94d" providerId="LiveId" clId="{8F6A0D42-54B1-4304-A8E5-1B072C33DC53}" dt="2020-10-11T06:30:44.716" v="1278" actId="700"/>
          <ac:spMkLst>
            <pc:docMk/>
            <pc:sldMk cId="2816450625" sldId="278"/>
            <ac:spMk id="52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6:30:44.716" v="1278" actId="700"/>
          <ac:spMkLst>
            <pc:docMk/>
            <pc:sldMk cId="2816450625" sldId="278"/>
            <ac:spMk id="54" creationId="{35AB47A4-BA8C-4250-88BD-D49C68C5F9E9}"/>
          </ac:spMkLst>
        </pc:spChg>
        <pc:picChg chg="del">
          <ac:chgData name="Mike Cairns" userId="63c70413ac02f94d" providerId="LiveId" clId="{8F6A0D42-54B1-4304-A8E5-1B072C33DC53}" dt="2020-10-11T06:26:15.741" v="1261" actId="478"/>
          <ac:picMkLst>
            <pc:docMk/>
            <pc:sldMk cId="2816450625" sldId="278"/>
            <ac:picMk id="5" creationId="{4D439988-3851-47EC-B414-525D3140F0FA}"/>
          </ac:picMkLst>
        </pc:picChg>
        <pc:picChg chg="del">
          <ac:chgData name="Mike Cairns" userId="63c70413ac02f94d" providerId="LiveId" clId="{8F6A0D42-54B1-4304-A8E5-1B072C33DC53}" dt="2020-10-11T06:26:12.380" v="1257" actId="478"/>
          <ac:picMkLst>
            <pc:docMk/>
            <pc:sldMk cId="2816450625" sldId="278"/>
            <ac:picMk id="8" creationId="{E46AC9B9-ABE1-4261-9E75-7B87CC1E80C5}"/>
          </ac:picMkLst>
        </pc:picChg>
        <pc:picChg chg="del">
          <ac:chgData name="Mike Cairns" userId="63c70413ac02f94d" providerId="LiveId" clId="{8F6A0D42-54B1-4304-A8E5-1B072C33DC53}" dt="2020-10-11T06:26:11.284" v="1255" actId="478"/>
          <ac:picMkLst>
            <pc:docMk/>
            <pc:sldMk cId="2816450625" sldId="278"/>
            <ac:picMk id="9" creationId="{273F05D2-821F-474C-BB19-6B93732BF648}"/>
          </ac:picMkLst>
        </pc:picChg>
        <pc:picChg chg="del">
          <ac:chgData name="Mike Cairns" userId="63c70413ac02f94d" providerId="LiveId" clId="{8F6A0D42-54B1-4304-A8E5-1B072C33DC53}" dt="2020-10-11T06:26:14.113" v="1259" actId="478"/>
          <ac:picMkLst>
            <pc:docMk/>
            <pc:sldMk cId="2816450625" sldId="278"/>
            <ac:picMk id="11" creationId="{C18DF82D-4A3E-4004-86BD-87D331F816A5}"/>
          </ac:picMkLst>
        </pc:picChg>
        <pc:picChg chg="add del mod ord">
          <ac:chgData name="Mike Cairns" userId="63c70413ac02f94d" providerId="LiveId" clId="{8F6A0D42-54B1-4304-A8E5-1B072C33DC53}" dt="2020-10-11T06:30:28.171" v="1275" actId="478"/>
          <ac:picMkLst>
            <pc:docMk/>
            <pc:sldMk cId="2816450625" sldId="278"/>
            <ac:picMk id="16" creationId="{57301507-CA54-4821-8B4A-492365E942FF}"/>
          </ac:picMkLst>
        </pc:picChg>
        <pc:picChg chg="add mod ord">
          <ac:chgData name="Mike Cairns" userId="63c70413ac02f94d" providerId="LiveId" clId="{8F6A0D42-54B1-4304-A8E5-1B072C33DC53}" dt="2020-10-11T06:33:03.282" v="1293" actId="1076"/>
          <ac:picMkLst>
            <pc:docMk/>
            <pc:sldMk cId="2816450625" sldId="278"/>
            <ac:picMk id="18" creationId="{B3A05A71-6D65-4A05-94F1-D2A991E0731F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1" creationId="{BDFADFB3-3D44-49A8-AE3B-A87C61607F7E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7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29:29.134" v="1267" actId="26606"/>
          <ac:picMkLst>
            <pc:docMk/>
            <pc:sldMk cId="2816450625" sldId="278"/>
            <ac:picMk id="29" creationId="{39E5F3CB-7BDD-4E64-B274-CD900F08C6F3}"/>
          </ac:picMkLst>
        </pc:picChg>
        <pc:picChg chg="add del">
          <ac:chgData name="Mike Cairns" userId="63c70413ac02f94d" providerId="LiveId" clId="{8F6A0D42-54B1-4304-A8E5-1B072C33DC53}" dt="2020-10-11T06:30:00.198" v="1271" actId="26606"/>
          <ac:picMkLst>
            <pc:docMk/>
            <pc:sldMk cId="2816450625" sldId="278"/>
            <ac:picMk id="31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00.153" v="1270" actId="26606"/>
          <ac:picMkLst>
            <pc:docMk/>
            <pc:sldMk cId="2816450625" sldId="278"/>
            <ac:picMk id="37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00.153" v="1270" actId="26606"/>
          <ac:picMkLst>
            <pc:docMk/>
            <pc:sldMk cId="2816450625" sldId="278"/>
            <ac:picMk id="41" creationId="{6319FFD2-07B5-4029-BFB3-26FCFCC2F1B8}"/>
          </ac:picMkLst>
        </pc:picChg>
        <pc:picChg chg="add del">
          <ac:chgData name="Mike Cairns" userId="63c70413ac02f94d" providerId="LiveId" clId="{8F6A0D42-54B1-4304-A8E5-1B072C33DC53}" dt="2020-10-11T06:30:17.885" v="1274" actId="26606"/>
          <ac:picMkLst>
            <pc:docMk/>
            <pc:sldMk cId="2816450625" sldId="278"/>
            <ac:picMk id="43" creationId="{CFD580F5-E7BF-4C1D-BEFD-4A4601EBA876}"/>
          </ac:picMkLst>
        </pc:picChg>
        <pc:picChg chg="add del">
          <ac:chgData name="Mike Cairns" userId="63c70413ac02f94d" providerId="LiveId" clId="{8F6A0D42-54B1-4304-A8E5-1B072C33DC53}" dt="2020-10-11T06:30:17.885" v="1274" actId="26606"/>
          <ac:picMkLst>
            <pc:docMk/>
            <pc:sldMk cId="2816450625" sldId="278"/>
            <ac:picMk id="45" creationId="{39E05C4E-6F76-43EC-9537-2BA7871BBE07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0" creationId="{BDFADFB3-3D44-49A8-AE3B-A87C61607F7E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6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6:30:44.716" v="1278" actId="700"/>
          <ac:picMkLst>
            <pc:docMk/>
            <pc:sldMk cId="2816450625" sldId="278"/>
            <ac:picMk id="58" creationId="{39E5F3CB-7BDD-4E64-B274-CD900F08C6F3}"/>
          </ac:picMkLst>
        </pc:picChg>
      </pc:sldChg>
      <pc:sldChg chg="delSp modSp del mod">
        <pc:chgData name="Mike Cairns" userId="63c70413ac02f94d" providerId="LiveId" clId="{8F6A0D42-54B1-4304-A8E5-1B072C33DC53}" dt="2020-10-11T07:06:32.755" v="1998" actId="47"/>
        <pc:sldMkLst>
          <pc:docMk/>
          <pc:sldMk cId="4170103462" sldId="279"/>
        </pc:sldMkLst>
        <pc:spChg chg="mod">
          <ac:chgData name="Mike Cairns" userId="63c70413ac02f94d" providerId="LiveId" clId="{8F6A0D42-54B1-4304-A8E5-1B072C33DC53}" dt="2020-10-11T07:06:05.088" v="1983" actId="6549"/>
          <ac:spMkLst>
            <pc:docMk/>
            <pc:sldMk cId="4170103462" sldId="279"/>
            <ac:spMk id="7" creationId="{09CA4925-2D1F-48FE-9390-7AE2A9AFC084}"/>
          </ac:spMkLst>
        </pc:spChg>
        <pc:spChg chg="del mod">
          <ac:chgData name="Mike Cairns" userId="63c70413ac02f94d" providerId="LiveId" clId="{8F6A0D42-54B1-4304-A8E5-1B072C33DC53}" dt="2020-10-11T07:06:12.497" v="1990" actId="478"/>
          <ac:spMkLst>
            <pc:docMk/>
            <pc:sldMk cId="4170103462" sldId="279"/>
            <ac:spMk id="14" creationId="{AA57E554-70D2-4EDB-B140-DD694AE70E2A}"/>
          </ac:spMkLst>
        </pc:spChg>
        <pc:picChg chg="del">
          <ac:chgData name="Mike Cairns" userId="63c70413ac02f94d" providerId="LiveId" clId="{8F6A0D42-54B1-4304-A8E5-1B072C33DC53}" dt="2020-10-11T07:06:06.736" v="1984" actId="478"/>
          <ac:picMkLst>
            <pc:docMk/>
            <pc:sldMk cId="4170103462" sldId="279"/>
            <ac:picMk id="10" creationId="{5F21FA25-AA9C-418B-8A65-C2775DADA115}"/>
          </ac:picMkLst>
        </pc:picChg>
        <pc:picChg chg="del">
          <ac:chgData name="Mike Cairns" userId="63c70413ac02f94d" providerId="LiveId" clId="{8F6A0D42-54B1-4304-A8E5-1B072C33DC53}" dt="2020-10-11T07:06:08.912" v="1986" actId="478"/>
          <ac:picMkLst>
            <pc:docMk/>
            <pc:sldMk cId="4170103462" sldId="279"/>
            <ac:picMk id="11" creationId="{99725155-680E-4054-AD47-B27127D09892}"/>
          </ac:picMkLst>
        </pc:picChg>
        <pc:picChg chg="del">
          <ac:chgData name="Mike Cairns" userId="63c70413ac02f94d" providerId="LiveId" clId="{8F6A0D42-54B1-4304-A8E5-1B072C33DC53}" dt="2020-10-11T07:06:09.799" v="1987" actId="478"/>
          <ac:picMkLst>
            <pc:docMk/>
            <pc:sldMk cId="4170103462" sldId="279"/>
            <ac:picMk id="12" creationId="{E42E9B84-17A5-4FDC-A958-83BADB91668B}"/>
          </ac:picMkLst>
        </pc:picChg>
        <pc:picChg chg="del">
          <ac:chgData name="Mike Cairns" userId="63c70413ac02f94d" providerId="LiveId" clId="{8F6A0D42-54B1-4304-A8E5-1B072C33DC53}" dt="2020-10-11T07:06:10.649" v="1988" actId="478"/>
          <ac:picMkLst>
            <pc:docMk/>
            <pc:sldMk cId="4170103462" sldId="279"/>
            <ac:picMk id="13" creationId="{1264550B-09A1-4D49-8FAA-6EC06BD06A61}"/>
          </ac:picMkLst>
        </pc:picChg>
      </pc:sldChg>
      <pc:sldChg chg="delSp modSp del mod delAnim">
        <pc:chgData name="Mike Cairns" userId="63c70413ac02f94d" providerId="LiveId" clId="{8F6A0D42-54B1-4304-A8E5-1B072C33DC53}" dt="2020-10-11T06:47:19.508" v="1323" actId="47"/>
        <pc:sldMkLst>
          <pc:docMk/>
          <pc:sldMk cId="4169255583" sldId="280"/>
        </pc:sldMkLst>
        <pc:spChg chg="mod">
          <ac:chgData name="Mike Cairns" userId="63c70413ac02f94d" providerId="LiveId" clId="{8F6A0D42-54B1-4304-A8E5-1B072C33DC53}" dt="2020-10-11T06:35:18.923" v="1319" actId="20577"/>
          <ac:spMkLst>
            <pc:docMk/>
            <pc:sldMk cId="4169255583" sldId="280"/>
            <ac:spMk id="2" creationId="{D93D931E-45C9-4893-B6FD-9CBFE23B6051}"/>
          </ac:spMkLst>
        </pc:spChg>
        <pc:spChg chg="del mod">
          <ac:chgData name="Mike Cairns" userId="63c70413ac02f94d" providerId="LiveId" clId="{8F6A0D42-54B1-4304-A8E5-1B072C33DC53}" dt="2020-10-11T06:35:29.005" v="1321" actId="478"/>
          <ac:spMkLst>
            <pc:docMk/>
            <pc:sldMk cId="4169255583" sldId="280"/>
            <ac:spMk id="6" creationId="{E462AC9A-9BC1-4A70-A1D5-0FD32902658F}"/>
          </ac:spMkLst>
        </pc:spChg>
        <pc:picChg chg="del">
          <ac:chgData name="Mike Cairns" userId="63c70413ac02f94d" providerId="LiveId" clId="{8F6A0D42-54B1-4304-A8E5-1B072C33DC53}" dt="2020-10-11T01:32:44.680" v="97" actId="478"/>
          <ac:picMkLst>
            <pc:docMk/>
            <pc:sldMk cId="4169255583" sldId="280"/>
            <ac:picMk id="7" creationId="{6E27195F-8B16-441D-92E5-715611F59997}"/>
          </ac:picMkLst>
        </pc:picChg>
      </pc:sldChg>
      <pc:sldChg chg="delSp del mod delAnim">
        <pc:chgData name="Mike Cairns" userId="63c70413ac02f94d" providerId="LiveId" clId="{8F6A0D42-54B1-4304-A8E5-1B072C33DC53}" dt="2020-10-11T07:06:31.355" v="1997" actId="47"/>
        <pc:sldMkLst>
          <pc:docMk/>
          <pc:sldMk cId="2403265317" sldId="281"/>
        </pc:sldMkLst>
        <pc:picChg chg="del">
          <ac:chgData name="Mike Cairns" userId="63c70413ac02f94d" providerId="LiveId" clId="{8F6A0D42-54B1-4304-A8E5-1B072C33DC53}" dt="2020-10-11T01:32:56.822" v="98" actId="478"/>
          <ac:picMkLst>
            <pc:docMk/>
            <pc:sldMk cId="2403265317" sldId="281"/>
            <ac:picMk id="8" creationId="{2760D2C7-E292-46E3-B355-CE3361F5A31C}"/>
          </ac:picMkLst>
        </pc:picChg>
      </pc:sldChg>
      <pc:sldChg chg="modSp del mod">
        <pc:chgData name="Mike Cairns" userId="63c70413ac02f94d" providerId="LiveId" clId="{8F6A0D42-54B1-4304-A8E5-1B072C33DC53}" dt="2020-10-11T07:06:22.074" v="1994" actId="47"/>
        <pc:sldMkLst>
          <pc:docMk/>
          <pc:sldMk cId="584818301" sldId="282"/>
        </pc:sldMkLst>
        <pc:spChg chg="mod">
          <ac:chgData name="Mike Cairns" userId="63c70413ac02f94d" providerId="LiveId" clId="{8F6A0D42-54B1-4304-A8E5-1B072C33DC53}" dt="2020-10-11T06:03:08.801" v="434" actId="20577"/>
          <ac:spMkLst>
            <pc:docMk/>
            <pc:sldMk cId="584818301" sldId="282"/>
            <ac:spMk id="4" creationId="{F7EB3D51-9B68-4046-945F-ADF39C96F6A9}"/>
          </ac:spMkLst>
        </pc:spChg>
      </pc:sldChg>
      <pc:sldChg chg="delSp modSp del mod delAnim">
        <pc:chgData name="Mike Cairns" userId="63c70413ac02f94d" providerId="LiveId" clId="{8F6A0D42-54B1-4304-A8E5-1B072C33DC53}" dt="2020-10-11T07:06:16.509" v="1991" actId="47"/>
        <pc:sldMkLst>
          <pc:docMk/>
          <pc:sldMk cId="2857441689" sldId="283"/>
        </pc:sldMkLst>
        <pc:picChg chg="del mod">
          <ac:chgData name="Mike Cairns" userId="63c70413ac02f94d" providerId="LiveId" clId="{8F6A0D42-54B1-4304-A8E5-1B072C33DC53}" dt="2020-10-11T01:33:06.609" v="99" actId="478"/>
          <ac:picMkLst>
            <pc:docMk/>
            <pc:sldMk cId="2857441689" sldId="283"/>
            <ac:picMk id="5" creationId="{F4284463-722B-417B-821A-188462D150CD}"/>
          </ac:picMkLst>
        </pc:picChg>
      </pc:sldChg>
      <pc:sldChg chg="delSp modSp del mod delAnim">
        <pc:chgData name="Mike Cairns" userId="63c70413ac02f94d" providerId="LiveId" clId="{8F6A0D42-54B1-4304-A8E5-1B072C33DC53}" dt="2020-10-11T07:06:17.429" v="1992" actId="47"/>
        <pc:sldMkLst>
          <pc:docMk/>
          <pc:sldMk cId="214663143" sldId="284"/>
        </pc:sldMkLst>
        <pc:picChg chg="del mod">
          <ac:chgData name="Mike Cairns" userId="63c70413ac02f94d" providerId="LiveId" clId="{8F6A0D42-54B1-4304-A8E5-1B072C33DC53}" dt="2020-10-11T01:34:06.898" v="100" actId="478"/>
          <ac:picMkLst>
            <pc:docMk/>
            <pc:sldMk cId="214663143" sldId="284"/>
            <ac:picMk id="6" creationId="{9A9AE71C-B5BC-4C5E-8AE7-6754D3FBD084}"/>
          </ac:picMkLst>
        </pc:picChg>
      </pc:sldChg>
      <pc:sldChg chg="del">
        <pc:chgData name="Mike Cairns" userId="63c70413ac02f94d" providerId="LiveId" clId="{8F6A0D42-54B1-4304-A8E5-1B072C33DC53}" dt="2020-10-11T07:06:18.178" v="1993" actId="47"/>
        <pc:sldMkLst>
          <pc:docMk/>
          <pc:sldMk cId="4182230815" sldId="285"/>
        </pc:sldMkLst>
      </pc:sldChg>
      <pc:sldChg chg="addSp delSp modSp new mod ord setBg setClrOvrMap">
        <pc:chgData name="Mike Cairns" userId="63c70413ac02f94d" providerId="LiveId" clId="{8F6A0D42-54B1-4304-A8E5-1B072C33DC53}" dt="2020-10-11T07:06:30.189" v="1996"/>
        <pc:sldMkLst>
          <pc:docMk/>
          <pc:sldMk cId="277508357" sldId="286"/>
        </pc:sldMkLst>
        <pc:spChg chg="mod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" creationId="{8382B507-4321-495B-BD7E-E74F278575B8}"/>
          </ac:spMkLst>
        </pc:spChg>
        <pc:spChg chg="del">
          <ac:chgData name="Mike Cairns" userId="63c70413ac02f94d" providerId="LiveId" clId="{8F6A0D42-54B1-4304-A8E5-1B072C33DC53}" dt="2020-10-11T05:56:05.253" v="117" actId="22"/>
          <ac:spMkLst>
            <pc:docMk/>
            <pc:sldMk cId="277508357" sldId="286"/>
            <ac:spMk id="3" creationId="{52076400-3673-4F04-9947-690BC127DED8}"/>
          </ac:spMkLst>
        </pc:spChg>
        <pc:spChg chg="add mod">
          <ac:chgData name="Mike Cairns" userId="63c70413ac02f94d" providerId="LiveId" clId="{8F6A0D42-54B1-4304-A8E5-1B072C33DC53}" dt="2020-10-11T05:57:49.623" v="228" actId="20577"/>
          <ac:spMkLst>
            <pc:docMk/>
            <pc:sldMk cId="277508357" sldId="286"/>
            <ac:spMk id="9" creationId="{A49435D8-4841-42CE-A414-D16CAB542B4E}"/>
          </ac:spMkLst>
        </pc:spChg>
        <pc:spChg chg="add del">
          <ac:chgData name="Mike Cairns" userId="63c70413ac02f94d" providerId="LiveId" clId="{8F6A0D42-54B1-4304-A8E5-1B072C33DC53}" dt="2020-10-11T05:56:41.149" v="135" actId="26606"/>
          <ac:spMkLst>
            <pc:docMk/>
            <pc:sldMk cId="277508357" sldId="286"/>
            <ac:spMk id="12" creationId="{1FDFF85F-F105-40D5-9793-90419158C3BD}"/>
          </ac:spMkLst>
        </pc:spChg>
        <pc:spChg chg="add del">
          <ac:chgData name="Mike Cairns" userId="63c70413ac02f94d" providerId="LiveId" clId="{8F6A0D42-54B1-4304-A8E5-1B072C33DC53}" dt="2020-10-11T05:56:41.149" v="135" actId="26606"/>
          <ac:spMkLst>
            <pc:docMk/>
            <pc:sldMk cId="277508357" sldId="286"/>
            <ac:spMk id="14" creationId="{35AB47A4-BA8C-4250-88BD-D49C68C5F9E9}"/>
          </ac:spMkLst>
        </pc:spChg>
        <pc:spChg chg="add del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3" creationId="{8B836880-BF75-4385-9994-9270F8ACF1A7}"/>
          </ac:spMkLst>
        </pc:spChg>
        <pc:spChg chg="add del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27" creationId="{38D32B90-922C-4411-A898-3F03AA808A09}"/>
          </ac:spMkLst>
        </pc:spChg>
        <pc:spChg chg="add">
          <ac:chgData name="Mike Cairns" userId="63c70413ac02f94d" providerId="LiveId" clId="{8F6A0D42-54B1-4304-A8E5-1B072C33DC53}" dt="2020-10-11T05:57:28.469" v="205" actId="26606"/>
          <ac:spMkLst>
            <pc:docMk/>
            <pc:sldMk cId="277508357" sldId="286"/>
            <ac:spMk id="36" creationId="{BD7C2DEF-63C5-495B-BBE5-720E5D12B4D2}"/>
          </ac:spMkLst>
        </pc:spChg>
        <pc:picChg chg="add mod or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5" creationId="{8C151CFB-5685-4605-B03F-293DFFDFA753}"/>
          </ac:picMkLst>
        </pc:picChg>
        <pc:picChg chg="add del">
          <ac:chgData name="Mike Cairns" userId="63c70413ac02f94d" providerId="LiveId" clId="{8F6A0D42-54B1-4304-A8E5-1B072C33DC53}" dt="2020-10-11T05:56:41.149" v="135" actId="26606"/>
          <ac:picMkLst>
            <pc:docMk/>
            <pc:sldMk cId="277508357" sldId="286"/>
            <ac:picMk id="16" creationId="{66C8958D-EB99-414F-B735-863B67BB14D3}"/>
          </ac:picMkLst>
        </pc:picChg>
        <pc:picChg chg="add del">
          <ac:chgData name="Mike Cairns" userId="63c70413ac02f94d" providerId="LiveId" clId="{8F6A0D42-54B1-4304-A8E5-1B072C33DC53}" dt="2020-10-11T05:56:41.149" v="135" actId="26606"/>
          <ac:picMkLst>
            <pc:docMk/>
            <pc:sldMk cId="277508357" sldId="286"/>
            <ac:picMk id="18" creationId="{39E5F3CB-7BDD-4E64-B274-CD900F08C6F3}"/>
          </ac:picMkLst>
        </pc:picChg>
        <pc:picChg chg="add del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25" creationId="{26BCFBE2-C65F-42E3-A14A-5D04B9842E44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2" creationId="{BDFADFB3-3D44-49A8-AE3B-A87C61607F7E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4" creationId="{BB912AE0-CAD9-4F8F-A2A2-BDF07D4EDD22}"/>
          </ac:picMkLst>
        </pc:picChg>
        <pc:picChg chg="add">
          <ac:chgData name="Mike Cairns" userId="63c70413ac02f94d" providerId="LiveId" clId="{8F6A0D42-54B1-4304-A8E5-1B072C33DC53}" dt="2020-10-11T05:57:28.469" v="205" actId="26606"/>
          <ac:picMkLst>
            <pc:docMk/>
            <pc:sldMk cId="277508357" sldId="286"/>
            <ac:picMk id="38" creationId="{FE21E403-0B61-4473-BE57-AB0F16379674}"/>
          </ac:picMkLst>
        </pc:picChg>
      </pc:sldChg>
      <pc:sldChg chg="addSp delSp modSp add mod ord setClrOvrMap">
        <pc:chgData name="Mike Cairns" userId="63c70413ac02f94d" providerId="LiveId" clId="{8F6A0D42-54B1-4304-A8E5-1B072C33DC53}" dt="2020-10-11T06:56:57.986" v="1781" actId="20577"/>
        <pc:sldMkLst>
          <pc:docMk/>
          <pc:sldMk cId="2196181897" sldId="287"/>
        </pc:sldMkLst>
        <pc:spChg chg="mod">
          <ac:chgData name="Mike Cairns" userId="63c70413ac02f94d" providerId="LiveId" clId="{8F6A0D42-54B1-4304-A8E5-1B072C33DC53}" dt="2020-10-11T06:56:57.986" v="1781" actId="20577"/>
          <ac:spMkLst>
            <pc:docMk/>
            <pc:sldMk cId="2196181897" sldId="287"/>
            <ac:spMk id="2" creationId="{1249B96A-CDA9-4AF7-9A08-17D1957DDD4A}"/>
          </ac:spMkLst>
        </pc:spChg>
        <pc:spChg chg="add del">
          <ac:chgData name="Mike Cairns" userId="63c70413ac02f94d" providerId="LiveId" clId="{8F6A0D42-54B1-4304-A8E5-1B072C33DC53}" dt="2020-10-11T06:15:12.153" v="839" actId="26606"/>
          <ac:spMkLst>
            <pc:docMk/>
            <pc:sldMk cId="2196181897" sldId="287"/>
            <ac:spMk id="30" creationId="{30BD2399-7475-404C-BAC9-E55E1676926A}"/>
          </ac:spMkLst>
        </pc:spChg>
        <pc:spChg chg="add del">
          <ac:chgData name="Mike Cairns" userId="63c70413ac02f94d" providerId="LiveId" clId="{8F6A0D42-54B1-4304-A8E5-1B072C33DC53}" dt="2020-10-11T06:15:12.095" v="838" actId="26606"/>
          <ac:spMkLst>
            <pc:docMk/>
            <pc:sldMk cId="2196181897" sldId="287"/>
            <ac:spMk id="34" creationId="{86CD3965-7576-4EBB-9FEA-0E73E2DB4AC6}"/>
          </ac:spMkLst>
        </pc:spChg>
        <pc:spChg chg="add del">
          <ac:chgData name="Mike Cairns" userId="63c70413ac02f94d" providerId="LiveId" clId="{8F6A0D42-54B1-4304-A8E5-1B072C33DC53}" dt="2020-10-11T06:15:12.095" v="838" actId="26606"/>
          <ac:spMkLst>
            <pc:docMk/>
            <pc:sldMk cId="2196181897" sldId="287"/>
            <ac:spMk id="35" creationId="{FA4B15F5-9B02-4280-9F50-172515BF4C68}"/>
          </ac:spMkLst>
        </pc:spChg>
        <pc:spChg chg="add del">
          <ac:chgData name="Mike Cairns" userId="63c70413ac02f94d" providerId="LiveId" clId="{8F6A0D42-54B1-4304-A8E5-1B072C33DC53}" dt="2020-10-11T06:15:09.544" v="834" actId="26606"/>
          <ac:spMkLst>
            <pc:docMk/>
            <pc:sldMk cId="2196181897" sldId="287"/>
            <ac:spMk id="37" creationId="{86CD3965-7576-4EBB-9FEA-0E73E2DB4AC6}"/>
          </ac:spMkLst>
        </pc:spChg>
        <pc:spChg chg="add del">
          <ac:chgData name="Mike Cairns" userId="63c70413ac02f94d" providerId="LiveId" clId="{8F6A0D42-54B1-4304-A8E5-1B072C33DC53}" dt="2020-10-11T06:15:09.544" v="834" actId="26606"/>
          <ac:spMkLst>
            <pc:docMk/>
            <pc:sldMk cId="2196181897" sldId="287"/>
            <ac:spMk id="39" creationId="{FA4B15F5-9B02-4280-9F50-172515BF4C68}"/>
          </ac:spMkLst>
        </pc:spChg>
        <pc:graphicFrameChg chg="mod modGraphic">
          <ac:chgData name="Mike Cairns" userId="63c70413ac02f94d" providerId="LiveId" clId="{8F6A0D42-54B1-4304-A8E5-1B072C33DC53}" dt="2020-10-11T06:23:20.118" v="1209" actId="113"/>
          <ac:graphicFrameMkLst>
            <pc:docMk/>
            <pc:sldMk cId="2196181897" sldId="287"/>
            <ac:graphicFrameMk id="26" creationId="{0EDE369D-65BD-4C8C-AD7D-B596A32297B0}"/>
          </ac:graphicFrameMkLst>
        </pc:graphicFrameChg>
        <pc:picChg chg="add del">
          <ac:chgData name="Mike Cairns" userId="63c70413ac02f94d" providerId="LiveId" clId="{8F6A0D42-54B1-4304-A8E5-1B072C33DC53}" dt="2020-10-11T06:15:12.153" v="839" actId="26606"/>
          <ac:picMkLst>
            <pc:docMk/>
            <pc:sldMk cId="2196181897" sldId="287"/>
            <ac:picMk id="32" creationId="{0D748104-6E76-4AD9-9940-82154F97E7C1}"/>
          </ac:picMkLst>
        </pc:picChg>
        <pc:picChg chg="add del">
          <ac:chgData name="Mike Cairns" userId="63c70413ac02f94d" providerId="LiveId" clId="{8F6A0D42-54B1-4304-A8E5-1B072C33DC53}" dt="2020-10-11T06:15:12.095" v="838" actId="26606"/>
          <ac:picMkLst>
            <pc:docMk/>
            <pc:sldMk cId="2196181897" sldId="287"/>
            <ac:picMk id="36" creationId="{E3A5BBF0-37C3-4339-BD51-F7A980A93B69}"/>
          </ac:picMkLst>
        </pc:picChg>
        <pc:picChg chg="add del">
          <ac:chgData name="Mike Cairns" userId="63c70413ac02f94d" providerId="LiveId" clId="{8F6A0D42-54B1-4304-A8E5-1B072C33DC53}" dt="2020-10-11T06:15:09.544" v="834" actId="26606"/>
          <ac:picMkLst>
            <pc:docMk/>
            <pc:sldMk cId="2196181897" sldId="287"/>
            <ac:picMk id="41" creationId="{E3A5BBF0-37C3-4339-BD51-F7A980A93B69}"/>
          </ac:picMkLst>
        </pc:picChg>
      </pc:sldChg>
      <pc:sldChg chg="addSp delSp modSp add mod ord setClrOvrMap">
        <pc:chgData name="Mike Cairns" userId="63c70413ac02f94d" providerId="LiveId" clId="{8F6A0D42-54B1-4304-A8E5-1B072C33DC53}" dt="2020-10-11T06:55:54.995" v="1777" actId="20577"/>
        <pc:sldMkLst>
          <pc:docMk/>
          <pc:sldMk cId="2049669100" sldId="288"/>
        </pc:sldMkLst>
        <pc:spChg chg="mod">
          <ac:chgData name="Mike Cairns" userId="63c70413ac02f94d" providerId="LiveId" clId="{8F6A0D42-54B1-4304-A8E5-1B072C33DC53}" dt="2020-10-11T06:52:33.155" v="1368" actId="1076"/>
          <ac:spMkLst>
            <pc:docMk/>
            <pc:sldMk cId="2049669100" sldId="288"/>
            <ac:spMk id="2" creationId="{D93D931E-45C9-4893-B6FD-9CBFE23B6051}"/>
          </ac:spMkLst>
        </pc:spChg>
        <pc:spChg chg="ord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4" creationId="{F7EB3D51-9B68-4046-945F-ADF39C96F6A9}"/>
          </ac:spMkLst>
        </pc:spChg>
        <pc:spChg chg="add del mod">
          <ac:chgData name="Mike Cairns" userId="63c70413ac02f94d" providerId="LiveId" clId="{8F6A0D42-54B1-4304-A8E5-1B072C33DC53}" dt="2020-10-11T06:52:34.925" v="1371"/>
          <ac:spMkLst>
            <pc:docMk/>
            <pc:sldMk cId="2049669100" sldId="288"/>
            <ac:spMk id="8" creationId="{852ECF61-4493-47AC-8EE7-5A2904A6BAD2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9" creationId="{E274B727-090A-42BF-9B7E-AB19C1F30598}"/>
          </ac:spMkLst>
        </pc:spChg>
        <pc:spChg chg="add mod">
          <ac:chgData name="Mike Cairns" userId="63c70413ac02f94d" providerId="LiveId" clId="{8F6A0D42-54B1-4304-A8E5-1B072C33DC53}" dt="2020-10-11T06:55:54.995" v="1777" actId="20577"/>
          <ac:spMkLst>
            <pc:docMk/>
            <pc:sldMk cId="2049669100" sldId="288"/>
            <ac:spMk id="13" creationId="{8018EE82-01EE-4935-8371-8D29DE62901E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16" creationId="{4B8D46EB-6377-402E-A055-ACC9CD6083A7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0" creationId="{7AB5D378-B7E7-4486-8EF7-F21A0755C0AE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2" creationId="{E2D139CB-73C3-4B60-BF68-654C97663B90}"/>
          </ac:spMkLst>
        </pc:spChg>
        <pc:spChg chg="add del">
          <ac:chgData name="Mike Cairns" userId="63c70413ac02f94d" providerId="LiveId" clId="{8F6A0D42-54B1-4304-A8E5-1B072C33DC53}" dt="2020-10-11T06:51:28.683" v="1358" actId="26606"/>
          <ac:spMkLst>
            <pc:docMk/>
            <pc:sldMk cId="2049669100" sldId="288"/>
            <ac:spMk id="24" creationId="{EC06818A-3D05-4E9F-8F09-B63E23D649BE}"/>
          </ac:spMkLst>
        </pc:spChg>
        <pc:picChg chg="add del mod">
          <ac:chgData name="Mike Cairns" userId="63c70413ac02f94d" providerId="LiveId" clId="{8F6A0D42-54B1-4304-A8E5-1B072C33DC53}" dt="2020-10-11T06:52:34.922" v="1369" actId="478"/>
          <ac:picMkLst>
            <pc:docMk/>
            <pc:sldMk cId="2049669100" sldId="288"/>
            <ac:picMk id="5" creationId="{F11EF77B-C671-43E6-B2FE-B60B0012B970}"/>
          </ac:picMkLst>
        </pc:picChg>
        <pc:picChg chg="add mod ord">
          <ac:chgData name="Mike Cairns" userId="63c70413ac02f94d" providerId="LiveId" clId="{8F6A0D42-54B1-4304-A8E5-1B072C33DC53}" dt="2020-10-11T06:53:30.524" v="1378" actId="1076"/>
          <ac:picMkLst>
            <pc:docMk/>
            <pc:sldMk cId="2049669100" sldId="288"/>
            <ac:picMk id="7" creationId="{69F36DE3-6229-4E01-BC0B-E17669487735}"/>
          </ac:picMkLst>
        </pc:picChg>
        <pc:picChg chg="add mod">
          <ac:chgData name="Mike Cairns" userId="63c70413ac02f94d" providerId="LiveId" clId="{8F6A0D42-54B1-4304-A8E5-1B072C33DC53}" dt="2020-10-11T06:53:22.165" v="1374" actId="1076"/>
          <ac:picMkLst>
            <pc:docMk/>
            <pc:sldMk cId="2049669100" sldId="288"/>
            <ac:picMk id="11" creationId="{F53C9BC4-2181-4BD2-ABF3-820E5918A345}"/>
          </ac:picMkLst>
        </pc:picChg>
        <pc:picChg chg="add del">
          <ac:chgData name="Mike Cairns" userId="63c70413ac02f94d" providerId="LiveId" clId="{8F6A0D42-54B1-4304-A8E5-1B072C33DC53}" dt="2020-10-11T06:51:28.683" v="1358" actId="26606"/>
          <ac:picMkLst>
            <pc:docMk/>
            <pc:sldMk cId="2049669100" sldId="288"/>
            <ac:picMk id="12" creationId="{EC3BBC63-DC19-41B8-AB81-E30CC21AEB8B}"/>
          </ac:picMkLst>
        </pc:picChg>
        <pc:picChg chg="add del">
          <ac:chgData name="Mike Cairns" userId="63c70413ac02f94d" providerId="LiveId" clId="{8F6A0D42-54B1-4304-A8E5-1B072C33DC53}" dt="2020-10-11T06:51:28.683" v="1358" actId="26606"/>
          <ac:picMkLst>
            <pc:docMk/>
            <pc:sldMk cId="2049669100" sldId="288"/>
            <ac:picMk id="14" creationId="{387CAEF2-F22C-4F37-B4E4-C70558C0BC1B}"/>
          </ac:picMkLst>
        </pc:picChg>
        <pc:picChg chg="del mod modCrop">
          <ac:chgData name="Mike Cairns" userId="63c70413ac02f94d" providerId="LiveId" clId="{8F6A0D42-54B1-4304-A8E5-1B072C33DC53}" dt="2020-10-11T06:47:58.755" v="1325" actId="478"/>
          <ac:picMkLst>
            <pc:docMk/>
            <pc:sldMk cId="2049669100" sldId="288"/>
            <ac:picMk id="18" creationId="{B3A05A71-6D65-4A05-94F1-D2A991E0731F}"/>
          </ac:picMkLst>
        </pc:picChg>
      </pc:sldChg>
      <pc:sldChg chg="addSp delSp modSp new mod ord setBg setClrOvrMap">
        <pc:chgData name="Mike Cairns" userId="63c70413ac02f94d" providerId="LiveId" clId="{8F6A0D42-54B1-4304-A8E5-1B072C33DC53}" dt="2020-10-11T07:06:46.561" v="2000"/>
        <pc:sldMkLst>
          <pc:docMk/>
          <pc:sldMk cId="3980342166" sldId="289"/>
        </pc:sldMkLst>
        <pc:spChg chg="mo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" creationId="{C0CF1090-54C3-4AC8-87C7-CB41806F9938}"/>
          </ac:spMkLst>
        </pc:spChg>
        <pc:spChg chg="del mod">
          <ac:chgData name="Mike Cairns" userId="63c70413ac02f94d" providerId="LiveId" clId="{8F6A0D42-54B1-4304-A8E5-1B072C33DC53}" dt="2020-10-11T06:59:29.762" v="1937" actId="26606"/>
          <ac:spMkLst>
            <pc:docMk/>
            <pc:sldMk cId="3980342166" sldId="289"/>
            <ac:spMk id="3" creationId="{9881F387-B4B7-4C94-B132-B2FF975741E2}"/>
          </ac:spMkLst>
        </pc:spChg>
        <pc:spChg chg="add del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9" creationId="{843DD86A-8FAA-443F-9211-42A2AE8A790C}"/>
          </ac:spMkLst>
        </pc:spChg>
        <pc:spChg chg="add del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11" creationId="{C2A13AAE-18EB-4BDF-BAF7-F2F97B8D00D6}"/>
          </ac:spMkLst>
        </pc:spChg>
        <pc:spChg chg="add del">
          <ac:chgData name="Mike Cairns" userId="63c70413ac02f94d" providerId="LiveId" clId="{8F6A0D42-54B1-4304-A8E5-1B072C33DC53}" dt="2020-10-11T07:02:42.082" v="1976" actId="26606"/>
          <ac:spMkLst>
            <pc:docMk/>
            <pc:sldMk cId="3980342166" sldId="289"/>
            <ac:spMk id="20" creationId="{03FFF8D3-2EF3-4286-935A-D01BE3C85333}"/>
          </ac:spMkLst>
        </pc:spChg>
        <pc:spChg chg="add del">
          <ac:chgData name="Mike Cairns" userId="63c70413ac02f94d" providerId="LiveId" clId="{8F6A0D42-54B1-4304-A8E5-1B072C33DC53}" dt="2020-10-11T07:02:42.082" v="1976" actId="26606"/>
          <ac:spMkLst>
            <pc:docMk/>
            <pc:sldMk cId="3980342166" sldId="289"/>
            <ac:spMk id="24" creationId="{E6C57836-126B-4938-8C7A-3C3BCB59D383}"/>
          </ac:spMkLst>
        </pc:spChg>
        <pc:spChg chg="ad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7" creationId="{1FDFF85F-F105-40D5-9793-90419158C3BD}"/>
          </ac:spMkLst>
        </pc:spChg>
        <pc:spChg chg="add">
          <ac:chgData name="Mike Cairns" userId="63c70413ac02f94d" providerId="LiveId" clId="{8F6A0D42-54B1-4304-A8E5-1B072C33DC53}" dt="2020-10-11T07:02:42.254" v="1977" actId="26606"/>
          <ac:spMkLst>
            <pc:docMk/>
            <pc:sldMk cId="3980342166" sldId="289"/>
            <ac:spMk id="28" creationId="{35AB47A4-BA8C-4250-88BD-D49C68C5F9E9}"/>
          </ac:spMkLst>
        </pc:spChg>
        <pc:graphicFrameChg chg="add mod ord modGraphic">
          <ac:chgData name="Mike Cairns" userId="63c70413ac02f94d" providerId="LiveId" clId="{8F6A0D42-54B1-4304-A8E5-1B072C33DC53}" dt="2020-10-11T07:03:16.193" v="1982" actId="20577"/>
          <ac:graphicFrameMkLst>
            <pc:docMk/>
            <pc:sldMk cId="3980342166" sldId="289"/>
            <ac:graphicFrameMk id="5" creationId="{AC4AEAA1-2BF5-43B7-ACA5-EB54E6EF3BE2}"/>
          </ac:graphicFrameMkLst>
        </pc:graphicFrameChg>
        <pc:picChg chg="add del">
          <ac:chgData name="Mike Cairns" userId="63c70413ac02f94d" providerId="LiveId" clId="{8F6A0D42-54B1-4304-A8E5-1B072C33DC53}" dt="2020-10-11T07:02:30.187" v="1969" actId="478"/>
          <ac:picMkLst>
            <pc:docMk/>
            <pc:sldMk cId="3980342166" sldId="289"/>
            <ac:picMk id="4" creationId="{BBF0AB6D-ECCD-462B-A82F-71E27EDF1D56}"/>
          </ac:picMkLst>
        </pc:picChg>
        <pc:picChg chg="add mo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7" creationId="{C3BEB272-D298-4DF8-A1F6-470B5DCCE47E}"/>
          </ac:picMkLst>
        </pc:picChg>
        <pc:picChg chg="add del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13" creationId="{0F5C1B21-B0DB-4206-99EE-C13D67038B93}"/>
          </ac:picMkLst>
        </pc:picChg>
        <pc:picChg chg="add del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15" creationId="{49261589-06E9-4B7C-A8F1-26648507B77B}"/>
          </ac:picMkLst>
        </pc:picChg>
        <pc:picChg chg="add del">
          <ac:chgData name="Mike Cairns" userId="63c70413ac02f94d" providerId="LiveId" clId="{8F6A0D42-54B1-4304-A8E5-1B072C33DC53}" dt="2020-10-11T07:02:42.082" v="1976" actId="26606"/>
          <ac:picMkLst>
            <pc:docMk/>
            <pc:sldMk cId="3980342166" sldId="289"/>
            <ac:picMk id="22" creationId="{CD8CCB43-545E-4064-8BB8-5C492D0F5F57}"/>
          </ac:picMkLst>
        </pc:picChg>
        <pc:picChg chg="ad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26" creationId="{39E5F3CB-7BDD-4E64-B274-CD900F08C6F3}"/>
          </ac:picMkLst>
        </pc:picChg>
        <pc:picChg chg="add">
          <ac:chgData name="Mike Cairns" userId="63c70413ac02f94d" providerId="LiveId" clId="{8F6A0D42-54B1-4304-A8E5-1B072C33DC53}" dt="2020-10-11T07:02:42.254" v="1977" actId="26606"/>
          <ac:picMkLst>
            <pc:docMk/>
            <pc:sldMk cId="3980342166" sldId="289"/>
            <ac:picMk id="29" creationId="{66C8958D-EB99-414F-B735-863B67BB14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38DF-86C8-4FE8-BE16-ECC21440791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9890-9F94-4CD0-A099-8B453504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4215E-50F8-42B6-AEC2-61BF5891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/>
              <a:t>What is Our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F16-0F89-4ED6-B021-4AF97127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With COVID19 parents must juggle both working at home and helping their kids with school.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Our hack’s goal was to make helping the kids track school due dates and attending school video learning on time for each kid.</a:t>
            </a:r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9CE1F-CCB9-4E16-A686-92E6C52F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2" r="2168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32E-575C-4A95-B599-A27F75D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C071-2A2D-4A6F-9EA3-C118D1B7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Get to </a:t>
            </a:r>
            <a:r>
              <a:rPr 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Zoom Videos and Google Video 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Meetings </a:t>
            </a:r>
            <a:r>
              <a:rPr lang="en-US" sz="3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Timelines</a:t>
            </a:r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study time prior to tests &amp; quizzes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Track Due Dates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Kids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Trigger reminders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via Monday.com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060115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Vapor Trail</vt:lpstr>
      <vt:lpstr>What is Our Hack</vt:lpstr>
      <vt:lpstr>App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Helper</dc:title>
  <dc:creator>Mike Cairns</dc:creator>
  <cp:lastModifiedBy>Mike Cairns</cp:lastModifiedBy>
  <cp:revision>1</cp:revision>
  <dcterms:created xsi:type="dcterms:W3CDTF">2020-10-11T07:02:42Z</dcterms:created>
  <dcterms:modified xsi:type="dcterms:W3CDTF">2020-12-01T01:25:48Z</dcterms:modified>
</cp:coreProperties>
</file>