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68EA-CBD7-4FB4-AC4C-829E0C0B0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A65D3-C211-4512-B0BA-5F21FE68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E2BF8-CEED-4375-AD69-A6E5EFCE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CB38-645A-4C04-9AC7-0EDF90BC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BB66E-BF7E-4A52-AEE4-7EE4ABF1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3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4A3E-1E62-448D-B826-D28E5284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4573A-963E-4D1E-ABE9-8556CF59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9ECC-17FC-4F74-9C99-32539DA1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402A7-AA3D-4C27-AAC0-2F0383F6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987C5-95B1-409F-BF20-61967B2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67E32-BAA8-484D-9A45-97DFB1EE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074A9-05D4-47E6-9B18-C0151258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23EF6-DF41-40F0-83BF-9236EA27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F96BD-02B5-4D25-8BD8-91A26CCA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2AEEC-CE39-4CB1-88C6-116D372E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5DB0-D166-4B63-8761-135D1EE2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FC974-F9D5-4C76-8BA8-07D550CE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A7F9-F9D7-4C8D-878A-EE080A18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AD83E-9B1E-45B5-8F10-97516DAF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81E3B-337B-47A9-8C54-CE17612A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FC822-8A47-486B-926A-62A325F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E8DB0-8021-4158-B3F6-5792B38E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6B233-E200-4E68-B434-EC1585F3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77E7-0C98-40B2-AEDF-44F0FA05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33F8B-4B31-41FC-BCE1-B671E58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21A8-1502-48E2-B49D-B837F14A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C1FC6-4A8F-4D6B-B7BA-A94FAA84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9E2A2-47CC-4755-A399-34C91196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3F514-8819-47E6-9BA9-39EA26A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98A56-1474-4B7B-9906-D24AAE43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659DE-675B-4298-AC86-0B03CF26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924AA-80CC-451C-97B1-96434220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7BD19-6CBA-45AB-8C8D-67669DC8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5A5E7-07A0-4621-A943-37FB116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84029-CAA0-4342-8873-FA64FE1AA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AC9DA-3139-452D-ACAA-1D235FD7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273439-3610-4C8D-A44B-C9B58B1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A6EF09-AD9F-4991-99D4-E5B28332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18455-8C92-4FC1-8B2E-93778A4D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92C17-E3FB-4B2A-A7E0-00A9436A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A72F1B-8F18-4670-B21B-BE1FA63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CED80-452C-4E43-8525-27BF084F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B4AA1-45A5-456C-A540-397364A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860E7-0BA4-4DF1-98CF-C6AFAA4B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C6F92-66A4-4637-8C45-B211EFFD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F9EFC-F6AB-4016-85B4-DC91DC16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BBA5A-655F-4069-85FC-8969816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4DCA7-ADB4-4B73-A5C0-3EFE1A49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9EE23-8B3E-49C0-AB23-0D74AD0C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8DA7D-24BA-4DAC-80DF-A7713949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7093-5E06-4741-9B21-4F76EBB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CEF88-26E3-42F9-B226-830F9522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4665-2594-407F-B469-F07DA680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C9B66C-FFCA-4BB8-B5D6-D41BB7AC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01F99-1423-4166-8149-CB5AF6D5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BFF46-7152-4E00-B376-4C983A5D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A06B2-CA14-4F52-B702-FF5D089F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E5D36-9B07-4757-B4F9-CE34289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22FA3-95EF-44E0-95EE-6EFBAFA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45951-13C8-4504-AE39-0A8368A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13C0D-99E8-4C09-96FA-9373E817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25F5-697B-49C7-A1CF-DEC709100A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A14C4-CA46-465A-9F71-96FC8EF34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DE35F-0C54-4DEB-9873-065AF7B2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0C3E-DA08-4057-902F-A1995D9FF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1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E53-24C8-42F4-9E62-2A268BA9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633"/>
            <a:ext cx="9144000" cy="2387600"/>
          </a:xfrm>
        </p:spPr>
        <p:txBody>
          <a:bodyPr/>
          <a:lstStyle/>
          <a:p>
            <a:r>
              <a:rPr lang="en-US" altLang="zh-CN" dirty="0"/>
              <a:t>CS305 – Project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SDN</a:t>
            </a:r>
            <a:br>
              <a:rPr lang="en-US" altLang="zh-CN" dirty="0"/>
            </a:br>
            <a:r>
              <a:rPr lang="en-US" altLang="zh-CN" dirty="0"/>
              <a:t>2019 Fall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7DF9B-0E49-4C9E-AE09-283DFCD5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09" y="3700447"/>
            <a:ext cx="11013650" cy="163512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欧阳晖 </a:t>
            </a:r>
            <a:r>
              <a:rPr lang="en-US" altLang="zh-CN" dirty="0">
                <a:latin typeface="Consolas" panose="020B0609020204030204" pitchFamily="49" charset="0"/>
              </a:rPr>
              <a:t>11710106 Controller</a:t>
            </a:r>
            <a:r>
              <a:rPr lang="zh-CN" altLang="en-US" dirty="0"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latin typeface="Consolas" panose="020B0609020204030204" pitchFamily="49" charset="0"/>
              </a:rPr>
              <a:t>contribution: 33.334%</a:t>
            </a:r>
          </a:p>
          <a:p>
            <a:pPr algn="l"/>
            <a:r>
              <a:rPr lang="zh-CN" altLang="en-US" dirty="0">
                <a:latin typeface="Consolas" panose="020B0609020204030204" pitchFamily="49" charset="0"/>
              </a:rPr>
              <a:t>蔡永宁 </a:t>
            </a:r>
            <a:r>
              <a:rPr lang="en-US" altLang="zh-CN" dirty="0">
                <a:latin typeface="Consolas" panose="020B0609020204030204" pitchFamily="49" charset="0"/>
              </a:rPr>
              <a:t>11710802 Testing</a:t>
            </a:r>
            <a:r>
              <a:rPr lang="zh-CN" altLang="en-US" dirty="0">
                <a:latin typeface="Consolas" panose="020B0609020204030204" pitchFamily="49" charset="0"/>
              </a:rPr>
              <a:t>                  </a:t>
            </a:r>
            <a:r>
              <a:rPr lang="en-US" altLang="zh-CN" dirty="0">
                <a:latin typeface="Consolas" panose="020B0609020204030204" pitchFamily="49" charset="0"/>
              </a:rPr>
              <a:t>contribution: 33.333%</a:t>
            </a:r>
          </a:p>
          <a:p>
            <a:pPr algn="l"/>
            <a:r>
              <a:rPr lang="zh-CN" altLang="en-US" dirty="0">
                <a:latin typeface="Consolas" panose="020B0609020204030204" pitchFamily="49" charset="0"/>
              </a:rPr>
              <a:t>王炜皓 </a:t>
            </a:r>
            <a:r>
              <a:rPr lang="en-US" altLang="zh-CN" dirty="0">
                <a:latin typeface="Consolas" panose="020B0609020204030204" pitchFamily="49" charset="0"/>
              </a:rPr>
              <a:t>11710403 Architecture, Algorithm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contribution: 33.333%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DC66-78AD-4660-9AA8-A8FDDF8E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16895"/>
            <a:ext cx="10684497" cy="908263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A401496-4091-4653-B9F5-02954E8C6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87" y="925158"/>
            <a:ext cx="7573446" cy="55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5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DC66-78AD-4660-9AA8-A8FDDF8E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16895"/>
            <a:ext cx="10684497" cy="908263"/>
          </a:xfrm>
        </p:spPr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50ACD-6EC4-4AFA-B8DB-5A705E37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4351338"/>
          </a:xfrm>
        </p:spPr>
        <p:txBody>
          <a:bodyPr/>
          <a:lstStyle/>
          <a:p>
            <a:r>
              <a:rPr lang="en-US" altLang="zh-CN" dirty="0"/>
              <a:t>Spanning Tree – unweighted graph</a:t>
            </a:r>
          </a:p>
          <a:p>
            <a:pPr lvl="1"/>
            <a:r>
              <a:rPr lang="en-US" altLang="zh-CN" dirty="0"/>
              <a:t>Time Complexity for finding a spanning tree: </a:t>
            </a:r>
            <a:r>
              <a:rPr lang="en-US" altLang="zh-CN" b="1" dirty="0">
                <a:solidFill>
                  <a:srgbClr val="FF0000"/>
                </a:solidFill>
              </a:rPr>
              <a:t>O(n)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BFS – unweighted graph</a:t>
            </a:r>
          </a:p>
          <a:p>
            <a:pPr lvl="1"/>
            <a:r>
              <a:rPr lang="en-US" altLang="zh-CN" dirty="0"/>
              <a:t>Time Complexity for updating all flow table: </a:t>
            </a:r>
            <a:r>
              <a:rPr lang="en-US" altLang="zh-CN" b="1" dirty="0">
                <a:solidFill>
                  <a:srgbClr val="FF0000"/>
                </a:solidFill>
              </a:rPr>
              <a:t>O(n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Dijkstra – weighted graph</a:t>
            </a:r>
          </a:p>
          <a:p>
            <a:pPr lvl="1"/>
            <a:r>
              <a:rPr lang="en-US" altLang="zh-CN" dirty="0"/>
              <a:t>Time Complexity for updating all flow table: </a:t>
            </a:r>
            <a:r>
              <a:rPr lang="en-US" altLang="zh-CN" b="1" dirty="0">
                <a:solidFill>
                  <a:srgbClr val="FF0000"/>
                </a:solidFill>
              </a:rPr>
              <a:t>O(n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logn)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61800F-F358-4AA4-9D82-69CAD221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6" y="4734673"/>
            <a:ext cx="8450346" cy="19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4FAD-8E26-4AEB-A6CB-BE5B62A0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11499" cy="756665"/>
          </a:xfrm>
        </p:spPr>
        <p:txBody>
          <a:bodyPr/>
          <a:lstStyle/>
          <a:p>
            <a:r>
              <a:rPr lang="en-US" altLang="zh-CN" dirty="0"/>
              <a:t>A simple test for the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C3B6B1-7E53-45CF-804A-490098F30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342" y="1012350"/>
            <a:ext cx="5755316" cy="54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DC66-78AD-4660-9AA8-A8FDDF8E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16895"/>
            <a:ext cx="10684497" cy="908263"/>
          </a:xfrm>
        </p:spPr>
        <p:txBody>
          <a:bodyPr/>
          <a:lstStyle/>
          <a:p>
            <a:r>
              <a:rPr lang="en-US" altLang="zh-CN" dirty="0"/>
              <a:t>A simple test for the algorithm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50ACD-6EC4-4AFA-B8DB-5A705E37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4C2C9-E41F-457F-8ED7-45985673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1946801"/>
            <a:ext cx="11070210" cy="48943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D7D7FE-69BA-4FEF-B690-2594967E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6" y="811036"/>
            <a:ext cx="3252247" cy="40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DF88-DC6D-4F21-9427-32A81ECB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" y="0"/>
            <a:ext cx="10618509" cy="879983"/>
          </a:xfrm>
        </p:spPr>
        <p:txBody>
          <a:bodyPr/>
          <a:lstStyle/>
          <a:p>
            <a:r>
              <a:rPr lang="en-US" altLang="zh-CN" dirty="0"/>
              <a:t>A simple test for the algorithm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3B754-5120-4EA3-8907-8BDF963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55" y="2442502"/>
            <a:ext cx="2861174" cy="34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83C1D8-EDA9-4180-8055-53BAFCE0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473" y="1870997"/>
            <a:ext cx="2569515" cy="46002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E18891-3E74-4138-81BF-9975397D0A8B}"/>
              </a:ext>
            </a:extLst>
          </p:cNvPr>
          <p:cNvSpPr txBox="1"/>
          <p:nvPr/>
        </p:nvSpPr>
        <p:spPr>
          <a:xfrm>
            <a:off x="1131216" y="961083"/>
            <a:ext cx="972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 spanning tree -&gt; update spanning tree -&gt; recompute shortest path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04810D-965B-41DB-86D0-4BECF911E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3" y="2500275"/>
            <a:ext cx="4884633" cy="915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2A369E-9555-47F5-B150-8CC1A317C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3" y="3772261"/>
            <a:ext cx="4884633" cy="20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AE97-DA59-435D-86A4-10839D81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131975"/>
            <a:ext cx="10515600" cy="729154"/>
          </a:xfrm>
        </p:spPr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04D99-3DDD-43E0-81F4-389104994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06" y="861129"/>
            <a:ext cx="86772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AE97-DA59-435D-86A4-10839D81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246" y="340249"/>
            <a:ext cx="10515600" cy="729154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9BF09-E56E-41A0-AC0C-A31B6785652D}"/>
              </a:ext>
            </a:extLst>
          </p:cNvPr>
          <p:cNvSpPr txBox="1"/>
          <p:nvPr/>
        </p:nvSpPr>
        <p:spPr>
          <a:xfrm>
            <a:off x="3892219" y="150828"/>
            <a:ext cx="626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r>
              <a:rPr lang="en-US" altLang="zh-CN" sz="6600" dirty="0"/>
              <a:t>nstration</a:t>
            </a:r>
            <a:endParaRPr lang="zh-CN" altLang="en-US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42C43B-6D97-4F77-9547-FF02450274A1}"/>
              </a:ext>
            </a:extLst>
          </p:cNvPr>
          <p:cNvSpPr txBox="1"/>
          <p:nvPr/>
        </p:nvSpPr>
        <p:spPr>
          <a:xfrm>
            <a:off x="3290930" y="1258824"/>
            <a:ext cx="659326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600" dirty="0"/>
              <a:t>Basic Functions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single 5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linear 5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tree 2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assign1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triangle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mesh 5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someloops</a:t>
            </a:r>
          </a:p>
          <a:p>
            <a:pPr marL="342900" indent="-342900">
              <a:buAutoNum type="arabicPeriod"/>
            </a:pPr>
            <a:endParaRPr lang="en-US" altLang="zh-CN" sz="2600" dirty="0"/>
          </a:p>
          <a:p>
            <a:pPr marL="342900" indent="-342900">
              <a:buAutoNum type="arabicPeriod"/>
            </a:pPr>
            <a:r>
              <a:rPr lang="en-US" altLang="zh-CN" sz="2600" dirty="0"/>
              <a:t>Spanning Tree Test: Enable Flooding mode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Disable Spanning Tree,</a:t>
            </a:r>
          </a:p>
          <a:p>
            <a:pPr marL="800100" lvl="1" indent="-342900">
              <a:buAutoNum type="arabicPeriod"/>
            </a:pPr>
            <a:r>
              <a:rPr lang="en-US" altLang="zh-CN" sz="2600" dirty="0"/>
              <a:t>Enable Spanning Tree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48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560C4-F97A-4723-9496-E276A28F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Thanks</a:t>
            </a:r>
          </a:p>
          <a:p>
            <a:pPr marL="0" indent="0" algn="ctr">
              <a:buNone/>
            </a:pPr>
            <a:r>
              <a:rPr lang="en-US" altLang="zh-CN" sz="5400" b="1" dirty="0">
                <a:solidFill>
                  <a:srgbClr val="FF7C80"/>
                </a:solidFill>
              </a:rPr>
              <a:t>Happy</a:t>
            </a:r>
            <a:r>
              <a:rPr lang="en-US" altLang="zh-CN" sz="5400" dirty="0"/>
              <a:t> </a:t>
            </a:r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Year</a:t>
            </a:r>
            <a:endParaRPr lang="zh-CN" alt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7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145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CS305 – Project SDN 2019 Fall</vt:lpstr>
      <vt:lpstr>Architecture</vt:lpstr>
      <vt:lpstr>Algorithms</vt:lpstr>
      <vt:lpstr>A simple test for the algorithm</vt:lpstr>
      <vt:lpstr>A simple test for the algorithm</vt:lpstr>
      <vt:lpstr>A simple test for the algorithm</vt:lpstr>
      <vt:lpstr>Controller</vt:lpstr>
      <vt:lpstr>Testing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– Proj SDN</dc:title>
  <dc:creator>李 承运</dc:creator>
  <cp:lastModifiedBy>李 承运</cp:lastModifiedBy>
  <cp:revision>52</cp:revision>
  <dcterms:created xsi:type="dcterms:W3CDTF">2019-12-22T11:13:38Z</dcterms:created>
  <dcterms:modified xsi:type="dcterms:W3CDTF">2019-12-23T07:41:59Z</dcterms:modified>
</cp:coreProperties>
</file>