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1.jpeg" ContentType="image/jpe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9640" cy="1754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6699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0C06DB08-9CE2-401A-92D7-0DEBA29BD89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0" y="662040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303ADB84-4760-4939-BF98-9B440F2754B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mailto:mchapleev@gmail.c" TargetMode="External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mailto:mm@mail.ru" TargetMode="External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0" y="23410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6699"/>
                </a:solidFill>
                <a:latin typeface="Arial"/>
              </a:rPr>
              <a:t>Задача 1. Валидатор адреса почты email</a:t>
            </a:r>
            <a:endParaRPr b="0" lang="en-US" sz="4400" spc="-1" strike="noStrike">
              <a:solidFill>
                <a:srgbClr val="006699"/>
              </a:solid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Реализация на java. Замечание 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Реализация</a:t>
            </a: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  </a:t>
            </a: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StandardInternetAddress не проходит все тесты из-за дополнительных требований, которые мы ввели в допущении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Тест domain не проходит строка “</a:t>
            </a:r>
            <a:r>
              <a:rPr b="0" lang="en-US" sz="2000" spc="-1" strike="noStrike">
                <a:solidFill>
                  <a:srgbClr val="0066cc"/>
                </a:solidFill>
                <a:latin typeface="Arial"/>
                <a:hlinkClick r:id="rId1"/>
              </a:rPr>
              <a:t>mchapleev@gmail.c</a:t>
            </a: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”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Судя по всему, имя последнего домена может состоять из одной буквы, что противоречит допущению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Тест wrongSeparator не проходит значение “mchapleev@gmail.com,” однако запятая противоречит допущению как разделителя, так и формата адреса.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С помощью этой реализации можно увидеть не успешные тесты, что ожидаемо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Для переключения на этот класс достаточно поменять метод init в тесте, как указано выше и запустить gradle build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Постановка задачи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	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Существует текстовое поле ввода списка адресов email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Адресов может быть несколько, вводятся через разделитель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Необходимо создать валидатор поля и тесты для него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4023360" y="4480560"/>
            <a:ext cx="1881000" cy="188100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Стандарты адреса email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504360" y="1554480"/>
            <a:ext cx="9071640" cy="463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Существует  некоторое множество стандартов формата адреса email, например  RFC 822,  RFC 5322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Существуют различные варианты реализации валидации каждого из стандартов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Для примера, регулярнное выражение валидации стандарта 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RFC 5322 занимает около 80 строк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Общие Допущения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504000" y="1005840"/>
            <a:ext cx="9071640" cy="514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 u="sng">
                <a:solidFill>
                  <a:srgbClr val="0066cc"/>
                </a:solidFill>
                <a:uFillTx/>
                <a:latin typeface="Arial"/>
              </a:rPr>
              <a:t>Для списка</a:t>
            </a:r>
            <a:endParaRPr b="0" lang="en-US" sz="2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66cc"/>
                </a:solidFill>
                <a:latin typeface="Arial"/>
              </a:rPr>
              <a:t>Разделителем является знак точка с запятой. Допускаются пустые строки между разделителями (</a:t>
            </a:r>
            <a:r>
              <a:rPr b="0" lang="en-US" sz="2200" spc="-1" strike="noStrike">
                <a:solidFill>
                  <a:srgbClr val="0066cc"/>
                </a:solidFill>
                <a:latin typeface="Arial"/>
                <a:hlinkClick r:id="rId1"/>
              </a:rPr>
              <a:t>mm@mail.ru</a:t>
            </a:r>
            <a:r>
              <a:rPr b="0" lang="en-US" sz="2200" spc="-1" strike="noStrike">
                <a:solidFill>
                  <a:srgbClr val="0066cc"/>
                </a:solidFill>
                <a:latin typeface="Arial"/>
              </a:rPr>
              <a:t>;;), однако пустого списка из разделителей быть не должно (;;)</a:t>
            </a:r>
            <a:endParaRPr b="0" lang="en-US" sz="2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66cc"/>
                </a:solidFill>
                <a:latin typeface="Arial"/>
              </a:rPr>
              <a:t>Длина поля не привышает 1024 символа</a:t>
            </a:r>
            <a:endParaRPr b="0" lang="en-US" sz="2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 u="sng">
                <a:solidFill>
                  <a:srgbClr val="0066cc"/>
                </a:solidFill>
                <a:uFillTx/>
                <a:latin typeface="Arial"/>
              </a:rPr>
              <a:t>Для адреса</a:t>
            </a:r>
            <a:endParaRPr b="0" lang="en-US" sz="2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66cc"/>
                </a:solidFill>
                <a:latin typeface="Arial"/>
              </a:rPr>
              <a:t>Создание своего валидатора на полное соответствие стандартам RFC является нетривиальной задачей и вообще говоря, некоторые правила стандартов не используются на практике, например комментарии в адресе</a:t>
            </a:r>
            <a:endParaRPr b="0" lang="en-US" sz="2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66cc"/>
                </a:solidFill>
                <a:latin typeface="Arial"/>
              </a:rPr>
              <a:t>Поэтому для реализации достаточно ограничить правила общепринятыми стандартами, к которым были созданы тесты</a:t>
            </a:r>
            <a:endParaRPr b="0" lang="en-US" sz="2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US" sz="2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Правила валидации адреса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800" spc="-1" strike="noStrike">
                <a:solidFill>
                  <a:srgbClr val="0066cc"/>
                </a:solidFill>
                <a:latin typeface="Arial"/>
              </a:rPr>
              <a:t>&lt;локальная часть&gt;@&lt;доменная часть&gt;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В локальной части допускаются все латинские буквы и цифры, а также спец символы -_.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800" spc="-1" strike="noStrike">
                <a:solidFill>
                  <a:srgbClr val="0066cc"/>
                </a:solidFill>
                <a:latin typeface="Arial"/>
              </a:rPr>
              <a:t>В доменной части </a:t>
            </a: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допускаются все латинские буквы и цифры, а также спец символы -_.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Длина последнего домена после точки должна быть от двух символов и содержать только буквы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Реализация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Первый вариант реализован на языке java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Второй вариант на языке plsql будет выслан позже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2103120" y="3657600"/>
            <a:ext cx="1737360" cy="1737360"/>
          </a:xfrm>
          <a:prstGeom prst="rect">
            <a:avLst/>
          </a:prstGeom>
          <a:ln>
            <a:noFill/>
          </a:ln>
        </p:spPr>
      </p:pic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4754880" y="3474720"/>
            <a:ext cx="2103120" cy="210312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Реализация на Java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504000" y="1299600"/>
            <a:ext cx="9071640" cy="519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Для возможности валидации различных стандартов и удобства тестирования различных вариантов реализации, был создан интерфейс Validator с одной функцией isValid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Интерфейс реализуют два класса StandardInternetAddress и SimpleTemplateValidator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SimpleTemplateValidator валидирует на соответствие согласно общепринятым стандартам, указанным в Допущениях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StandardInternetAddress валидирует на основе стандартного класса пакета javax.mail на соответствие стандарту RFC 822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Реализация на java. Тесты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Тест ValidatorTest написан с использованием модуля jUnit4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В классе теста имеется метод init, в котором создается инстанс тестируемого класса. Для тестирования другой имплементации достаточно поменять имя создаваемого класса в файле 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mail_validator/src/test/java/ValidatorTest.java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r>
              <a:rPr b="0" lang="en-US" sz="1500" spc="-1" strike="noStrike">
                <a:solidFill>
                  <a:srgbClr val="808000"/>
                </a:solidFill>
                <a:latin typeface="DejaVu Sans Mono"/>
                <a:ea typeface="DejaVu Sans Mono"/>
              </a:rPr>
              <a:t>    </a:t>
            </a:r>
            <a:r>
              <a:rPr b="0" lang="en-US" sz="1600" spc="-1" strike="noStrike">
                <a:solidFill>
                  <a:srgbClr val="808000"/>
                </a:solidFill>
                <a:latin typeface="DejaVu Sans Mono"/>
                <a:ea typeface="DejaVu Sans Mono"/>
              </a:rPr>
              <a:t> </a:t>
            </a:r>
            <a:r>
              <a:rPr b="0" lang="en-US" sz="1600" spc="-1" strike="noStrike">
                <a:solidFill>
                  <a:srgbClr val="808000"/>
                </a:solidFill>
                <a:latin typeface="DejaVu Sans Mono"/>
                <a:ea typeface="DejaVu Sans Mono"/>
              </a:rPr>
              <a:t>@Before</a:t>
            </a:r>
            <a:br/>
            <a:r>
              <a:rPr b="0" lang="en-US" sz="1600" spc="-1" strike="noStrike">
                <a:solidFill>
                  <a:srgbClr val="808000"/>
                </a:solidFill>
                <a:latin typeface="DejaVu Sans Mono"/>
                <a:ea typeface="DejaVu Sans Mono"/>
              </a:rPr>
              <a:t>        </a:t>
            </a:r>
            <a:r>
              <a:rPr b="1" lang="en-US" sz="16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public void 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init(){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  </a:t>
            </a:r>
            <a:r>
              <a:rPr b="1" lang="en-US" sz="16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validator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b="1" lang="en-US" sz="16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new 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SimpleTemplateValidator(); </a:t>
            </a:r>
            <a:r>
              <a:rPr b="0" i="1" lang="en-US" sz="16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//change to desired   implementation here</a:t>
            </a:r>
            <a:br/>
            <a:r>
              <a:rPr b="0" i="1" lang="en-US" sz="16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     //   validator= new StandardInternetAddressValidator();</a:t>
            </a:r>
            <a:br/>
            <a:r>
              <a:rPr b="0" i="1" lang="en-US" sz="16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endParaRPr b="0" lang="en-US" sz="16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Реализация на java.Запуск 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66cc"/>
                </a:solidFill>
                <a:latin typeface="Arial"/>
              </a:rPr>
              <a:t>Для начала необходимо скачать исходники проекта из github командой</a:t>
            </a:r>
            <a:endParaRPr b="0" lang="en-US" sz="2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200" spc="-1" strike="noStrike">
                <a:solidFill>
                  <a:srgbClr val="0066cc"/>
                </a:solidFill>
                <a:latin typeface="Arial"/>
              </a:rPr>
              <a:t>git clone https://github.com/mikechip1980/mail_validator.git</a:t>
            </a:r>
            <a:endParaRPr b="0" lang="en-US" sz="2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66cc"/>
                </a:solidFill>
                <a:latin typeface="Arial"/>
              </a:rPr>
              <a:t>Запуск из командной строки.  </a:t>
            </a:r>
            <a:endParaRPr b="0" lang="en-US" sz="2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200" spc="-1" strike="noStrike">
                <a:solidFill>
                  <a:srgbClr val="0066cc"/>
                </a:solidFill>
                <a:latin typeface="Arial"/>
              </a:rPr>
              <a:t>cd ./mail_validator</a:t>
            </a:r>
            <a:endParaRPr b="0" lang="en-US" sz="2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200" spc="-1" strike="noStrike">
                <a:solidFill>
                  <a:srgbClr val="0066cc"/>
                </a:solidFill>
                <a:latin typeface="Arial"/>
              </a:rPr>
              <a:t>./gradlew build – для unix </a:t>
            </a:r>
            <a:endParaRPr b="0" lang="en-US" sz="2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200" spc="-1" strike="noStrike">
                <a:solidFill>
                  <a:srgbClr val="0066cc"/>
                </a:solidFill>
                <a:latin typeface="Arial"/>
              </a:rPr>
              <a:t>gradlew.bat build – для windows</a:t>
            </a:r>
            <a:endParaRPr b="0" lang="en-US" sz="2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66cc"/>
                </a:solidFill>
                <a:latin typeface="Arial"/>
              </a:rPr>
              <a:t>Для сборки проекта и закачки необходимых модулей использован сборщик gardle. </a:t>
            </a:r>
            <a:endParaRPr b="0" lang="en-US" sz="2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66cc"/>
                </a:solidFill>
                <a:latin typeface="Arial"/>
              </a:rPr>
              <a:t>Запускать можно также с помощью любой Java IDE (например IntelliJ Idea)</a:t>
            </a:r>
            <a:endParaRPr b="0" lang="en-US" sz="2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2019-08-01T08:17:23Z</dcterms:created>
  <dc:creator/>
  <dc:description/>
  <dc:language>en-US</dc:language>
  <cp:lastModifiedBy/>
  <dcterms:modified xsi:type="dcterms:W3CDTF">2019-08-01T13:35:23Z</dcterms:modified>
  <cp:revision>20</cp:revision>
  <dc:subject/>
  <dc:title>Blue Curve</dc:title>
</cp:coreProperties>
</file>