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14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6699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0C06DB08-9CE2-401A-92D7-0DEBA29BD8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66CC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Seventh Outline Level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303ADB84-4760-4939-BF98-9B440F2754B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mchapleev@gmail.c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mm@mail.ru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6699"/>
                </a:solidFill>
                <a:latin typeface="Arial"/>
              </a:rPr>
              <a:t>Задача 1. Валидатор адреса почты email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Реализация на java. Замечание 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Реализация  StandardInternetAddress не проходит все тесты из-за дополнительных требований, которые мы ввели в допущении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Тест domain не проходит строка “</a:t>
            </a:r>
            <a:r>
              <a:rPr lang="en-US" sz="2000" b="0" strike="noStrike" spc="-1">
                <a:solidFill>
                  <a:srgbClr val="0066CC"/>
                </a:solidFill>
                <a:latin typeface="Arial"/>
                <a:hlinkClick r:id="rId2"/>
              </a:rPr>
              <a:t>mchapleev@gmail.c</a:t>
            </a: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”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Судя по всему, имя последнего домена может состоять из одной буквы, что противоречит допущению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Тест wrongSeparator не проходит значение “mchapleev@gmail.com,” однако запятая противоречит допущению как разделителя, так и формата адреса.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С помощью этой реализации можно увидеть не успешные тесты, что ожидаемо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Для переключения на этот класс достаточно поменять метод init в тесте, как указано выше и запустить gradle build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Постановка задачи	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Существует текстовое поле ввода списка адресов email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Адресов может быть несколько, вводятся через разделитель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Необходимо создать валидатор поля и тесты для него</a:t>
            </a:r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4023360" y="4480560"/>
            <a:ext cx="1881000" cy="188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Стандарты адреса email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504360" y="1554480"/>
            <a:ext cx="9071640" cy="463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Существует  некоторое множество стандартов формата адреса email, например  RFC 822,  RFC 5322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Существуют различные варианты реализации валидации каждого из стандартов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Для примера, регулярнное выражение валидации стандарта RFC 5322 занимает около 80 строк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Общие Допущения</a:t>
            </a:r>
          </a:p>
        </p:txBody>
      </p:sp>
      <p:sp>
        <p:nvSpPr>
          <p:cNvPr id="92" name="TextShape 2"/>
          <p:cNvSpPr txBox="1"/>
          <p:nvPr/>
        </p:nvSpPr>
        <p:spPr>
          <a:xfrm>
            <a:off x="504000" y="1005840"/>
            <a:ext cx="9071640" cy="51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u="sng" strike="noStrike" spc="-1">
                <a:solidFill>
                  <a:srgbClr val="0066CC"/>
                </a:solidFill>
                <a:uFillTx/>
                <a:latin typeface="Arial"/>
              </a:rPr>
              <a:t>Для списка</a:t>
            </a:r>
            <a:endParaRPr lang="en-US" sz="2200" b="0" strike="noStrike" spc="-1">
              <a:solidFill>
                <a:srgbClr val="0066CC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66CC"/>
                </a:solidFill>
                <a:latin typeface="Arial"/>
              </a:rPr>
              <a:t>Разделителем является знак точка с запятой. Допускаются пустые строки между разделителями (</a:t>
            </a:r>
            <a:r>
              <a:rPr lang="en-US" sz="2200" b="0" strike="noStrike" spc="-1">
                <a:solidFill>
                  <a:srgbClr val="0066CC"/>
                </a:solidFill>
                <a:latin typeface="Arial"/>
                <a:hlinkClick r:id="rId2"/>
              </a:rPr>
              <a:t>mm@mail.ru</a:t>
            </a:r>
            <a:r>
              <a:rPr lang="en-US" sz="2200" b="0" strike="noStrike" spc="-1">
                <a:solidFill>
                  <a:srgbClr val="0066CC"/>
                </a:solidFill>
                <a:latin typeface="Arial"/>
              </a:rPr>
              <a:t>;;), однако пустого списка из разделителей быть не должно (;;)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66CC"/>
                </a:solidFill>
                <a:latin typeface="Arial"/>
              </a:rPr>
              <a:t>Длина поля не привышает 1024 символа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u="sng" strike="noStrike" spc="-1">
                <a:solidFill>
                  <a:srgbClr val="0066CC"/>
                </a:solidFill>
                <a:uFillTx/>
                <a:latin typeface="Arial"/>
              </a:rPr>
              <a:t>Для адреса</a:t>
            </a:r>
            <a:endParaRPr lang="en-US" sz="2200" b="0" strike="noStrike" spc="-1">
              <a:solidFill>
                <a:srgbClr val="0066CC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66CC"/>
                </a:solidFill>
                <a:latin typeface="Arial"/>
              </a:rPr>
              <a:t>Создание своего валидатора на полное соответствие стандартам RFC является нетривиальной задачей и вообще говоря, некоторые правила стандартов не используются на практике, например комментарии в адресе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66CC"/>
                </a:solidFill>
                <a:latin typeface="Arial"/>
              </a:rPr>
              <a:t>Поэтому для реализации достаточно ограничить правила общепринятыми стандартами, к которым были созданы тесты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Правила валидации адреса</a:t>
            </a: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i="1" strike="noStrike" spc="-1">
                <a:solidFill>
                  <a:srgbClr val="0066CC"/>
                </a:solidFill>
                <a:latin typeface="Arial"/>
              </a:rPr>
              <a:t>&lt;локальная часть&gt;@&lt;доменная часть&gt;</a:t>
            </a:r>
            <a:endParaRPr lang="en-US" sz="2800" b="0" strike="noStrike" spc="-1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В локальной части допускаются все латинские буквы и цифры, а также спец символы -_.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i="1" strike="noStrike" spc="-1">
                <a:solidFill>
                  <a:srgbClr val="0066CC"/>
                </a:solidFill>
                <a:latin typeface="Arial"/>
              </a:rPr>
              <a:t>В доменной части </a:t>
            </a: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допускаются все латинские буквы и цифры, а также спец символы -_.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Длина последнего домена после точки должна быть от двух символов и содержать только буквы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Реализация</a:t>
            </a: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66CC"/>
                </a:solidFill>
                <a:latin typeface="Arial"/>
              </a:rPr>
              <a:t>Первый</a:t>
            </a: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0066CC"/>
                </a:solidFill>
                <a:latin typeface="Arial"/>
              </a:rPr>
              <a:t>вариант</a:t>
            </a: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0066CC"/>
                </a:solidFill>
                <a:latin typeface="Arial"/>
              </a:rPr>
              <a:t>реализован</a:t>
            </a: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0066CC"/>
                </a:solidFill>
                <a:latin typeface="Arial"/>
              </a:rPr>
              <a:t>на</a:t>
            </a: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0066CC"/>
                </a:solidFill>
                <a:latin typeface="Arial"/>
              </a:rPr>
              <a:t>языке</a:t>
            </a: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 java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66CC"/>
                </a:solidFill>
                <a:latin typeface="Arial"/>
              </a:rPr>
              <a:t>Второй</a:t>
            </a: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0066CC"/>
                </a:solidFill>
                <a:latin typeface="Arial"/>
              </a:rPr>
              <a:t>вариант</a:t>
            </a: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ru-RU" sz="3200" spc="-1" smtClean="0">
                <a:solidFill>
                  <a:srgbClr val="0066CC"/>
                </a:solidFill>
                <a:latin typeface="Arial"/>
              </a:rPr>
              <a:t>реализован </a:t>
            </a:r>
            <a:r>
              <a:rPr lang="en-US" sz="3200" b="0" strike="noStrike" spc="-1" smtClean="0">
                <a:solidFill>
                  <a:srgbClr val="0066CC"/>
                </a:solidFill>
                <a:latin typeface="Arial"/>
              </a:rPr>
              <a:t>на</a:t>
            </a:r>
            <a:r>
              <a:rPr lang="en-US" sz="3200" b="0" strike="noStrike" spc="-1" dirty="0" smtClean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0066CC"/>
                </a:solidFill>
                <a:latin typeface="Arial"/>
              </a:rPr>
              <a:t>языке</a:t>
            </a: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3200" b="0" strike="noStrike" spc="-1" dirty="0" err="1" smtClean="0">
                <a:solidFill>
                  <a:srgbClr val="0066CC"/>
                </a:solidFill>
                <a:latin typeface="Arial"/>
              </a:rPr>
              <a:t>plsql</a:t>
            </a:r>
            <a:endParaRPr lang="en-US" sz="3200" b="0" strike="noStrike" spc="-1" dirty="0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2103120" y="3657600"/>
            <a:ext cx="1737360" cy="1737360"/>
          </a:xfrm>
          <a:prstGeom prst="rect">
            <a:avLst/>
          </a:prstGeom>
          <a:ln>
            <a:noFill/>
          </a:ln>
        </p:spPr>
      </p:pic>
      <p:pic>
        <p:nvPicPr>
          <p:cNvPr id="98" name="Picture 97"/>
          <p:cNvPicPr/>
          <p:nvPr/>
        </p:nvPicPr>
        <p:blipFill>
          <a:blip r:embed="rId3"/>
          <a:stretch/>
        </p:blipFill>
        <p:spPr>
          <a:xfrm>
            <a:off x="4754880" y="3474720"/>
            <a:ext cx="2103120" cy="210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Реализация на Java</a:t>
            </a:r>
          </a:p>
        </p:txBody>
      </p:sp>
      <p:sp>
        <p:nvSpPr>
          <p:cNvPr id="100" name="TextShape 2"/>
          <p:cNvSpPr txBox="1"/>
          <p:nvPr/>
        </p:nvSpPr>
        <p:spPr>
          <a:xfrm>
            <a:off x="504000" y="1299600"/>
            <a:ext cx="9071640" cy="519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</a:rPr>
              <a:t>Для возможности валидации различных стандартов и удобства тестирования различных вариантов реализации, был создан интерфейс Validator с одной функцией isValid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</a:rPr>
              <a:t>Интерфейс реализуют два класса StandardInternetAddress и SimpleTemplateValidator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</a:rPr>
              <a:t>SimpleTemplateValidator валидирует на соответствие согласно общепринятым стандартам, указанным в Допущениях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</a:rPr>
              <a:t>StandardInternetAddress валидирует на основе стандартного класса пакета javax.mail на соответствие стандарту RFC 822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Реализация на java. Тесты</a:t>
            </a:r>
          </a:p>
        </p:txBody>
      </p:sp>
      <p:sp>
        <p:nvSpPr>
          <p:cNvPr id="10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</a:rPr>
              <a:t>Тест ValidatorTest написан с использованием модуля jUnit4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</a:rPr>
              <a:t>В классе теста имеется метод init, в котором создается инстанс тестируемого класса. Для тестирования другой имплементации достаточно поменять имя создаваемого класса в файле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</a:rPr>
              <a:t>mail_validator/src/test/java/ValidatorTest.java</a:t>
            </a:r>
          </a:p>
          <a:p>
            <a:r>
              <a:rPr lang="en-US" sz="1500" b="0" strike="noStrike" spc="-1">
                <a:solidFill>
                  <a:srgbClr val="808000"/>
                </a:solidFill>
                <a:latin typeface="DejaVu Sans Mono"/>
                <a:ea typeface="DejaVu Sans Mono"/>
              </a:rPr>
              <a:t>    </a:t>
            </a:r>
            <a:r>
              <a:rPr lang="en-US" sz="1600" b="0" strike="noStrike" spc="-1">
                <a:solidFill>
                  <a:srgbClr val="808000"/>
                </a:solidFill>
                <a:latin typeface="DejaVu Sans Mono"/>
                <a:ea typeface="DejaVu Sans Mono"/>
              </a:rPr>
              <a:t> @Before</a:t>
            </a:r>
            <a:r>
              <a:t/>
            </a:r>
            <a:br/>
            <a:r>
              <a:rPr lang="en-US" sz="1600" b="0" strike="noStrike" spc="-1">
                <a:solidFill>
                  <a:srgbClr val="808000"/>
                </a:solidFill>
                <a:latin typeface="DejaVu Sans Mono"/>
                <a:ea typeface="DejaVu Sans Mono"/>
              </a:rPr>
              <a:t>        </a:t>
            </a:r>
            <a:r>
              <a:rPr lang="en-US" sz="16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public void </a:t>
            </a:r>
            <a:r>
              <a:rPr lang="en-US" sz="1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init(){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  </a:t>
            </a:r>
            <a:r>
              <a:rPr lang="en-US" sz="16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validator</a:t>
            </a:r>
            <a:r>
              <a:rPr lang="en-US" sz="1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en-US" sz="16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lang="en-US" sz="1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SimpleTemplateValidator(); </a:t>
            </a:r>
            <a:r>
              <a:rPr lang="en-US" sz="1600" b="0" i="1" strike="noStrike" spc="-1">
                <a:solidFill>
                  <a:srgbClr val="808080"/>
                </a:solidFill>
                <a:latin typeface="DejaVu Sans Mono"/>
                <a:ea typeface="DejaVu Sans Mono"/>
              </a:rPr>
              <a:t>//change to desired   implementation here</a:t>
            </a:r>
            <a:r>
              <a:t/>
            </a:r>
            <a:br/>
            <a:r>
              <a:rPr lang="en-US" sz="1600" b="0" i="1" strike="noStrike" spc="-1">
                <a:solidFill>
                  <a:srgbClr val="808080"/>
                </a:solidFill>
                <a:latin typeface="DejaVu Sans Mono"/>
                <a:ea typeface="DejaVu Sans Mono"/>
              </a:rPr>
              <a:t>     //   validator= new StandardInternetAddressValidator();</a:t>
            </a:r>
            <a:r>
              <a:t/>
            </a:r>
            <a:br/>
            <a:r>
              <a:rPr lang="en-US" sz="1600" b="0" i="1" strike="noStrike" spc="-1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lang="en-US" sz="1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en-US" sz="16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Реализация на java.Запуск </a:t>
            </a:r>
          </a:p>
        </p:txBody>
      </p:sp>
      <p:sp>
        <p:nvSpPr>
          <p:cNvPr id="10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66CC"/>
                </a:solidFill>
                <a:latin typeface="Arial"/>
              </a:rPr>
              <a:t>Для начала необходимо скачать исходники проекта из github командой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i="1" strike="noStrike" spc="-1">
                <a:solidFill>
                  <a:srgbClr val="0066CC"/>
                </a:solidFill>
                <a:latin typeface="Arial"/>
              </a:rPr>
              <a:t>git clone https://github.com/mikechip1980/mail_validator.git</a:t>
            </a:r>
            <a:endParaRPr lang="en-US" sz="2200" b="0" strike="noStrike" spc="-1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66CC"/>
                </a:solidFill>
                <a:latin typeface="Arial"/>
              </a:rPr>
              <a:t>Запуск из командной строки. 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i="1" strike="noStrike" spc="-1">
                <a:solidFill>
                  <a:srgbClr val="0066CC"/>
                </a:solidFill>
                <a:latin typeface="Arial"/>
              </a:rPr>
              <a:t>cd ./mail_validator</a:t>
            </a:r>
            <a:endParaRPr lang="en-US" sz="2200" b="0" strike="noStrike" spc="-1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i="1" strike="noStrike" spc="-1">
                <a:solidFill>
                  <a:srgbClr val="0066CC"/>
                </a:solidFill>
                <a:latin typeface="Arial"/>
              </a:rPr>
              <a:t>./gradlew build – для unix </a:t>
            </a:r>
            <a:endParaRPr lang="en-US" sz="2200" b="0" strike="noStrike" spc="-1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i="1" strike="noStrike" spc="-1">
                <a:solidFill>
                  <a:srgbClr val="0066CC"/>
                </a:solidFill>
                <a:latin typeface="Arial"/>
              </a:rPr>
              <a:t>gradlew.bat build – для windows</a:t>
            </a:r>
            <a:endParaRPr lang="en-US" sz="2200" b="0" strike="noStrike" spc="-1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66CC"/>
                </a:solidFill>
                <a:latin typeface="Arial"/>
              </a:rPr>
              <a:t>Для сборки проекта и закачки необходимых модулей использован сборщик gardle.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66CC"/>
                </a:solidFill>
                <a:latin typeface="Arial"/>
              </a:rPr>
              <a:t>Запускать можно также с помощью любой Java IDE (например IntelliJ Idea)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464</Words>
  <Application>Microsoft Office PowerPoint</Application>
  <PresentationFormat>Custom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DejaVu Sans</vt:lpstr>
      <vt:lpstr>DejaVu Sans Mono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subject/>
  <dc:creator/>
  <dc:description/>
  <cp:lastModifiedBy>Chapleev, Mikhail</cp:lastModifiedBy>
  <cp:revision>21</cp:revision>
  <dcterms:created xsi:type="dcterms:W3CDTF">2019-08-01T08:17:23Z</dcterms:created>
  <dcterms:modified xsi:type="dcterms:W3CDTF">2019-08-02T14:50:28Z</dcterms:modified>
  <dc:language>en-US</dc:language>
</cp:coreProperties>
</file>