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8F6B661-638E-46C0-B162-F4A30F4896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CF4DF4B-3EE3-4419-AF14-FA6D27391C7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mchapleev@gmail.c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mm@mail.ru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Задача 1. Валидатор адреса почты email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java. Замечание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Реализация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StandardInternetAddress не проходит все тесты из-за дополнительных требований, которые мы ввели в допущении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Тест domain не проходит строка “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  <a:hlinkClick r:id="rId1"/>
              </a:rPr>
              <a:t>mchapleev@gmail.c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Судя по всему, имя последнего домена может состоять из одной буквы, что противоречит допущению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Тест wrongSeparator не проходит значение “mchapleev@gmail.com,” однако запятая противоречит допущению как разделителя, так и формата адреса.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С помощью этой реализации можно увидеть не успешные тесты, что ожидаемо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Для переключения на этот класс достаточно поменять метод init в тесте, как указано выше и запустить gradle build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Постановка задачи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Существует текстовое поле ввода списка адресов email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Адресов может быть несколько, вводятся через разделитель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Необходимо создать валидатор поля и тесты для него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Стандарты адреса email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360" y="1554480"/>
            <a:ext cx="9071640" cy="463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Существует  некоторое множество стандартов формата адреса email, например  RFC 822,  RFC 5322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Существуют различные варианты реализации валидации каждого из стандартов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Для примера, регулярнное выражение валидации стандарта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RFC 5322 занимает около 80 строк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Общие Допущения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005840"/>
            <a:ext cx="9071640" cy="51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 u="sng">
                <a:solidFill>
                  <a:srgbClr val="0066cc"/>
                </a:solidFill>
                <a:uFillTx/>
                <a:latin typeface="Arial"/>
              </a:rPr>
              <a:t>Для списка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Разделителем является знак точка с запятой. Допускаются пустые строки между разделителями (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  <a:hlinkClick r:id="rId1"/>
              </a:rPr>
              <a:t>mm@mail.ru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;;), однако пустого списка из разделителей быть не должно (;;)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Длина поля не привышает 1024 символа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 u="sng">
                <a:solidFill>
                  <a:srgbClr val="0066cc"/>
                </a:solidFill>
                <a:uFillTx/>
                <a:latin typeface="Arial"/>
              </a:rPr>
              <a:t>Для адреса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Создание своего валидатора на полное соответствие стандартам RFC является нетривиальной задачей и вообще говоря, некоторые правила стандартов не используются на практике, например комментарии в адресе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Поэтому для реализации достаточно ограничить правила общепринятыми стандартами, к которым были созданы тесты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Правила валидации адреса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66cc"/>
                </a:solidFill>
                <a:latin typeface="Arial"/>
              </a:rPr>
              <a:t>&lt;локальная часть&gt;@&lt;доменная часть&gt;</a:t>
            </a:r>
            <a:endParaRPr b="0" i="1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В локальной части допускаются все латинские буквы и цифры, а также спец символы -_.</a:t>
            </a:r>
            <a:endParaRPr b="0" i="1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66cc"/>
                </a:solidFill>
                <a:latin typeface="Arial"/>
              </a:rPr>
              <a:t>В доменной части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допускаются все латинские буквы и цифры, а также спец символы -_.</a:t>
            </a:r>
            <a:endParaRPr b="0" i="1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Длина последнего домена после точки должна быть от двух символов и содержать только буквы</a:t>
            </a:r>
            <a:endParaRPr b="0" i="1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Первый вариант реализован на языке java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Второй вариант на языке plsql будет выслан позже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299600"/>
            <a:ext cx="9071640" cy="519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Для возможности валидации различных стандартов и удобства тестирования различных вариантов реализации, был создан интерфейс Validator с одной функцией isValid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Интерфейс реализуют два класса StandardInternetAddress и SimpleTemplateValidator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SimpleTemplateValidator валидирует на соответствие согласно общепринятым стандартам, указанным в Допущениях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StandardInternetAddress валидирует на основе стандартного класса пакета javax.mail на соответствие стандарту RFC 822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java. Тесты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Тест ValidatorTest написан с использованием модуля jUnit4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В классе теста имеется метод init, в котором создается инстанс тестируемого класса. Для тестирования другой имплементации достаточно поменять имя создаваемого класса в файле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mail_validator/src/test/java/ValidatorTest.java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 </a:t>
            </a:r>
            <a:r>
              <a:rPr b="0" lang="en-US" sz="16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@Before</a:t>
            </a:r>
            <a:br/>
            <a:r>
              <a:rPr b="0" lang="en-US" sz="16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init(){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validator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SimpleTemplateValidator();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//change to desired   implementation here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//   validator= new StandardInternetAddressValidator();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java.Запуск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Для начала необходимо скачать исходники проекта из github командой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git clone https://github.com/mikechip1980/mail_validator.git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Запуск из командной строки. 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cd ./mail_validator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./gradlew build – для unix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gradlew.bat build – для windows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Для сборки проекта и закачки необходимых модулей использован сборщик gardle.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Запускать можно также с помощью любой Java IDE (например IntelliJ Idea)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2019-08-01T08:17:23Z</dcterms:created>
  <dc:creator/>
  <dc:description/>
  <dc:language>en-US</dc:language>
  <cp:lastModifiedBy/>
  <dcterms:modified xsi:type="dcterms:W3CDTF">2019-08-01T12:52:06Z</dcterms:modified>
  <cp:revision>18</cp:revision>
  <dc:subject/>
  <dc:title>Blue Curve</dc:title>
</cp:coreProperties>
</file>