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C06DB08-9CE2-401A-92D7-0DEBA29BD8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3ADB84-4760-4939-BF98-9B440F2754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chapleev@gmail.c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hip1980/mail_validator/tree/master/sql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m@mail.ru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Задача 1. Валидатор адреса почты email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 Замечание 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Реализация  StandardInternetAddress не проходит все тесты из-за дополнительных требований, которые мы ввели в допущении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Тест domain не проходит строка “</a:t>
            </a:r>
            <a:r>
              <a:rPr lang="en-US" sz="2000" b="0" strike="noStrike" spc="-1">
                <a:solidFill>
                  <a:srgbClr val="0066CC"/>
                </a:solidFill>
                <a:latin typeface="Arial"/>
                <a:hlinkClick r:id="rId2"/>
              </a:rPr>
              <a:t>mchapleev@gmail.c</a:t>
            </a: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”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Судя по всему, имя последнего домена может состоять из одной буквы, что противоречит допущению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Тест wrongSeparator не проходит значение “mchapleev@gmail.com,” однако запятая противоречит допущению как разделителя, так и формата адреса.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С помощью этой реализации можно увидеть не успешные тесты, что ожидаемо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Для переключения на этот класс достаточно поменять метод init в тесте, как указано выше и запустить gradle build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solidFill>
                  <a:srgbClr val="FFFFFF"/>
                </a:solidFill>
                <a:latin typeface="Arial"/>
              </a:rPr>
              <a:t>Реализация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spc="-1" dirty="0" err="1" smtClean="0">
                <a:solidFill>
                  <a:srgbClr val="FFFFFF"/>
                </a:solidFill>
                <a:latin typeface="Arial"/>
              </a:rPr>
              <a:t>PlSql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424066"/>
            <a:ext cx="9071640" cy="47294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Реализация состоит из двух пакетов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XX_MAIL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и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XX_MAIL_TEST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Пакет 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XX_MAIL </a:t>
            </a: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содержит валидацию списка почтовых адресов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на соответствие требованиям.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Пакет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XX_MAIL_TEST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является тестовым пакетом для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XX_TEST.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Функция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run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запускает тесты и выводит отчет. Возвращает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Boolean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значение,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true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в случае успеха (все тесты пройдены) и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false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,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если хотя бы один тест не пройден.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Для инсталяции пакетов и запуска тестов достаточно выполнить файл </a:t>
            </a:r>
            <a:r>
              <a:rPr lang="en-US" sz="2000" b="0" strike="noStrike" spc="-1" dirty="0" err="1" smtClean="0">
                <a:solidFill>
                  <a:srgbClr val="0066CC"/>
                </a:solidFill>
                <a:latin typeface="Arial"/>
              </a:rPr>
              <a:t>run.sql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в </a:t>
            </a:r>
            <a:r>
              <a:rPr lang="en-US" sz="2000" b="0" strike="noStrike" spc="-1" dirty="0" err="1" smtClean="0">
                <a:solidFill>
                  <a:srgbClr val="0066CC"/>
                </a:solidFill>
                <a:latin typeface="Arial"/>
              </a:rPr>
              <a:t>sqlplus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2000" b="0" strike="noStrike" spc="-1" dirty="0" smtClean="0">
                <a:solidFill>
                  <a:srgbClr val="0066CC"/>
                </a:solidFill>
                <a:latin typeface="Arial"/>
              </a:rPr>
              <a:t>или другой среде разработки </a:t>
            </a:r>
            <a:r>
              <a:rPr lang="en-US" sz="2000" spc="-1" dirty="0" smtClean="0">
                <a:solidFill>
                  <a:srgbClr val="0066CC"/>
                </a:solidFill>
                <a:latin typeface="Arial"/>
              </a:rPr>
              <a:t>O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racle (Toad, </a:t>
            </a:r>
            <a:r>
              <a:rPr lang="en-US" sz="2000" b="0" strike="noStrike" spc="-1" dirty="0" err="1" smtClean="0">
                <a:solidFill>
                  <a:srgbClr val="0066CC"/>
                </a:solidFill>
                <a:latin typeface="Arial"/>
              </a:rPr>
              <a:t>SQLDeveloper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66CC"/>
                </a:solidFill>
                <a:latin typeface="Arial"/>
              </a:rPr>
              <a:t>etc</a:t>
            </a:r>
            <a:r>
              <a:rPr lang="en-US" sz="2000" b="0" strike="noStrike" spc="-1" dirty="0" smtClean="0">
                <a:solidFill>
                  <a:srgbClr val="0066CC"/>
                </a:solid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Все скрипты можно найти в </a:t>
            </a:r>
            <a:r>
              <a:rPr lang="en-US" sz="2000" spc="-1" dirty="0" err="1" smtClean="0">
                <a:solidFill>
                  <a:srgbClr val="0066CC"/>
                </a:solidFill>
                <a:latin typeface="Arial"/>
              </a:rPr>
              <a:t>github</a:t>
            </a:r>
            <a:r>
              <a:rPr lang="en-US" sz="2000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2000" spc="-1" dirty="0" smtClean="0">
                <a:solidFill>
                  <a:srgbClr val="0066CC"/>
                </a:solidFill>
                <a:latin typeface="Arial"/>
              </a:rPr>
              <a:t>по тому же адресу проекта, папке </a:t>
            </a:r>
            <a:r>
              <a:rPr lang="en-US" sz="2000" spc="-1" dirty="0" err="1" smtClean="0">
                <a:solidFill>
                  <a:srgbClr val="0066CC"/>
                </a:solidFill>
                <a:latin typeface="Arial"/>
              </a:rPr>
              <a:t>sql</a:t>
            </a:r>
            <a:endParaRPr lang="en-US" sz="2000" spc="-1" dirty="0" smtClean="0">
              <a:solidFill>
                <a:srgbClr val="0066CC"/>
              </a:solid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smtClean="0">
                <a:hlinkClick r:id="rId2"/>
              </a:rPr>
              <a:t>https://github.com/mikechip1980/mail_validator/tree/master/sql</a:t>
            </a:r>
            <a:endParaRPr lang="en-US" sz="2000" b="0" strike="noStrike" spc="-1" dirty="0">
              <a:solidFill>
                <a:srgbClr val="0066C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2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1483826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4000" spc="-1" dirty="0">
                <a:solidFill>
                  <a:srgbClr val="0066CC"/>
                </a:solidFill>
                <a:latin typeface="Arial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2721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Постановка задачи	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Существует текстовое поле ввода списка адресов email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Адресов может быть несколько, вводятся через разделитель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Необходимо создать валидатор поля и тесты для него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4023360" y="4480560"/>
            <a:ext cx="1881000" cy="188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Стандарты адреса email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360" y="1554480"/>
            <a:ext cx="9071640" cy="463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Существует  некоторое множество стандартов формата адреса email, например  RFC 822,  RFC 5322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Существуют различные варианты реализации валидации каждого из стандартов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Для примера, регулярнное выражение валидации стандарта RFC 5322 занимает около 80 строк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Общие Допущения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u="sng" strike="noStrike" spc="-1">
                <a:solidFill>
                  <a:srgbClr val="0066CC"/>
                </a:solidFill>
                <a:uFillTx/>
                <a:latin typeface="Arial"/>
              </a:rPr>
              <a:t>Для списка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Разделителем является знак точка с запятой. Допускаются пустые строки между разделителями (</a:t>
            </a:r>
            <a:r>
              <a:rPr lang="en-US" sz="2200" b="0" strike="noStrike" spc="-1">
                <a:solidFill>
                  <a:srgbClr val="0066CC"/>
                </a:solidFill>
                <a:latin typeface="Arial"/>
                <a:hlinkClick r:id="rId2"/>
              </a:rPr>
              <a:t>mm@mail.ru</a:t>
            </a: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;;), однако пустого списка из разделителей быть не должно (;;)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Длина поля не привышает 1024 символа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u="sng" strike="noStrike" spc="-1">
                <a:solidFill>
                  <a:srgbClr val="0066CC"/>
                </a:solidFill>
                <a:uFillTx/>
                <a:latin typeface="Arial"/>
              </a:rPr>
              <a:t>Для адреса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Создание своего валидатора на полное соответствие стандартам RFC является нетривиальной задачей и вообще говоря, некоторые правила стандартов не используются на практике, например комментарии в адресе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Поэтому для реализации достаточно ограничить правила общепринятыми стандартами, к которым были созданы тесты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Правила валидации адреса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66CC"/>
                </a:solidFill>
                <a:latin typeface="Arial"/>
              </a:rPr>
              <a:t>&lt;локальная часть&gt;@&lt;доменная часть&gt;</a:t>
            </a:r>
            <a:endParaRPr lang="en-US" sz="28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В локальной части допускаются все латинские буквы и цифры, а также спец символы -_.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66CC"/>
                </a:solidFill>
                <a:latin typeface="Arial"/>
              </a:rPr>
              <a:t>В доменной части </a:t>
            </a: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допускаются все латинские буквы и цифры, а также спец символы -_.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Длина последнего домена после точки должна быть от двух символов и содержать только буквы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Первый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вариант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реализован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языке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java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Второй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вариант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66CC"/>
                </a:solidFill>
                <a:latin typeface="Arial"/>
              </a:rPr>
              <a:t>реализован </a:t>
            </a:r>
            <a:r>
              <a:rPr lang="en-US" sz="3200" b="0" strike="noStrike" spc="-1" dirty="0" err="1" smtClean="0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32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языке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 smtClean="0">
                <a:solidFill>
                  <a:srgbClr val="0066CC"/>
                </a:solidFill>
                <a:latin typeface="Arial"/>
              </a:rPr>
              <a:t>plsql</a:t>
            </a:r>
            <a:endParaRPr lang="en-US" sz="3200" b="0" strike="noStrike" spc="-1" dirty="0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103120" y="365760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4754880" y="3474720"/>
            <a:ext cx="2103120" cy="21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504000" y="1299600"/>
            <a:ext cx="9071640" cy="519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Для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возможности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валидации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различных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стандартов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и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удобства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тестирования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различных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вариантов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реализации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,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был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создан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интерфейс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Validator с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одной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функцией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isValid</a:t>
            </a:r>
            <a:endParaRPr lang="en-US" sz="26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Интерфейс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реализуют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два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класса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StandardInternetAddress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и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SimpleTemplateValidator</a:t>
            </a:r>
            <a:endParaRPr lang="en-US" sz="26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SimpleTemplateValidator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валидирует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соответствие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согласно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общепринятым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стандартам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,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указанным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в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Допущениях</a:t>
            </a:r>
            <a:endParaRPr lang="en-US" sz="26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StandardInternetAddress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валидирует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основе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стандартного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класса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пакета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javax.mail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соответствие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66CC"/>
                </a:solidFill>
                <a:latin typeface="Arial"/>
              </a:rPr>
              <a:t>стандарту</a:t>
            </a:r>
            <a:r>
              <a:rPr lang="en-US" sz="2600" b="0" strike="noStrike" spc="-1" dirty="0">
                <a:solidFill>
                  <a:srgbClr val="0066CC"/>
                </a:solidFill>
                <a:latin typeface="Arial"/>
              </a:rPr>
              <a:t> RFC 822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 Тесты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Тест ValidatorTest написан с использованием модуля jUnit4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В классе теста имеется метод init, в котором создается инстанс тестируемого класса. Для тестирования другой имплементации достаточно поменять имя создаваемого класса в файле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mail_validator/src/test/java/ValidatorTest.java</a:t>
            </a:r>
          </a:p>
          <a:p>
            <a:r>
              <a:rPr lang="en-US" sz="15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@Before</a:t>
            </a:r>
            <a:r>
              <a:t/>
            </a:r>
            <a:br/>
            <a:r>
              <a:rPr lang="en-US" sz="16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      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init(){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</a:t>
            </a:r>
            <a:r>
              <a:rPr lang="en-US" sz="16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validator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SimpleTemplateValidator(); </a:t>
            </a:r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//change to desired   implementation here</a:t>
            </a:r>
            <a:r>
              <a:t/>
            </a:r>
            <a:br/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 //   validator= new StandardInternetAddressValidator();</a:t>
            </a:r>
            <a:r>
              <a:t/>
            </a:r>
            <a:br/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6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java.Запуск 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Для начала необходимо скачать исходники проекта из github командой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git clone https://github.com/mikechip1980/mail_validator.git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Запуск из командной строки.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cd ./mail_validator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./gradlew build – для unix 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gradlew.bat build – для windows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Для сборки проекта и закачки необходимых модулей использован сборщик gardle.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Запускать можно также с помощью любой Java IDE (например IntelliJ Idea)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570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DejaVu Sans</vt:lpstr>
      <vt:lpstr>DejaVu Sans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Chapleev, Mikhail</cp:lastModifiedBy>
  <cp:revision>25</cp:revision>
  <dcterms:created xsi:type="dcterms:W3CDTF">2019-08-01T08:17:23Z</dcterms:created>
  <dcterms:modified xsi:type="dcterms:W3CDTF">2019-08-02T15:06:19Z</dcterms:modified>
  <dc:language>en-US</dc:language>
</cp:coreProperties>
</file>