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1828800"/>
  <p:notesSz cx="6858000" cy="9144000"/>
  <p:defaultTextStyle>
    <a:defPPr>
      <a:defRPr lang="en-US"/>
    </a:defPPr>
    <a:lvl1pPr marL="0" algn="l" defTabSz="5224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1" algn="l" defTabSz="5224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2" algn="l" defTabSz="5224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24" algn="l" defTabSz="5224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65" algn="l" defTabSz="5224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06" algn="l" defTabSz="5224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47" algn="l" defTabSz="5224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689" algn="l" defTabSz="5224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30" algn="l" defTabSz="52248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564" y="-1134"/>
      </p:cViewPr>
      <p:guideLst>
        <p:guide orient="horz" pos="576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568113"/>
            <a:ext cx="621792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036320"/>
            <a:ext cx="512064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2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73237"/>
            <a:ext cx="164592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73237"/>
            <a:ext cx="481584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1175173"/>
            <a:ext cx="6217920" cy="36322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775124"/>
            <a:ext cx="6217920" cy="400050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12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6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0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4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68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3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8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426721"/>
            <a:ext cx="3230880" cy="1206923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426721"/>
            <a:ext cx="3230880" cy="1206923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3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409364"/>
            <a:ext cx="3232150" cy="17060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61241" indent="0">
              <a:buNone/>
              <a:defRPr sz="1200" b="1"/>
            </a:lvl2pPr>
            <a:lvl3pPr marL="522482" indent="0">
              <a:buNone/>
              <a:defRPr sz="1000" b="1"/>
            </a:lvl3pPr>
            <a:lvl4pPr marL="783724" indent="0">
              <a:buNone/>
              <a:defRPr sz="900" b="1"/>
            </a:lvl4pPr>
            <a:lvl5pPr marL="1044965" indent="0">
              <a:buNone/>
              <a:defRPr sz="900" b="1"/>
            </a:lvl5pPr>
            <a:lvl6pPr marL="1306206" indent="0">
              <a:buNone/>
              <a:defRPr sz="900" b="1"/>
            </a:lvl6pPr>
            <a:lvl7pPr marL="1567447" indent="0">
              <a:buNone/>
              <a:defRPr sz="900" b="1"/>
            </a:lvl7pPr>
            <a:lvl8pPr marL="1828689" indent="0">
              <a:buNone/>
              <a:defRPr sz="900" b="1"/>
            </a:lvl8pPr>
            <a:lvl9pPr marL="208993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579967"/>
            <a:ext cx="3232150" cy="1053677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409364"/>
            <a:ext cx="3233420" cy="17060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61241" indent="0">
              <a:buNone/>
              <a:defRPr sz="1200" b="1"/>
            </a:lvl2pPr>
            <a:lvl3pPr marL="522482" indent="0">
              <a:buNone/>
              <a:defRPr sz="1000" b="1"/>
            </a:lvl3pPr>
            <a:lvl4pPr marL="783724" indent="0">
              <a:buNone/>
              <a:defRPr sz="900" b="1"/>
            </a:lvl4pPr>
            <a:lvl5pPr marL="1044965" indent="0">
              <a:buNone/>
              <a:defRPr sz="900" b="1"/>
            </a:lvl5pPr>
            <a:lvl6pPr marL="1306206" indent="0">
              <a:buNone/>
              <a:defRPr sz="900" b="1"/>
            </a:lvl6pPr>
            <a:lvl7pPr marL="1567447" indent="0">
              <a:buNone/>
              <a:defRPr sz="900" b="1"/>
            </a:lvl7pPr>
            <a:lvl8pPr marL="1828689" indent="0">
              <a:buNone/>
              <a:defRPr sz="900" b="1"/>
            </a:lvl8pPr>
            <a:lvl9pPr marL="208993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579967"/>
            <a:ext cx="3233420" cy="1053677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0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0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2813"/>
            <a:ext cx="2406651" cy="30988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72814"/>
            <a:ext cx="4089400" cy="15608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382694"/>
            <a:ext cx="2406651" cy="1250950"/>
          </a:xfrm>
        </p:spPr>
        <p:txBody>
          <a:bodyPr/>
          <a:lstStyle>
            <a:lvl1pPr marL="0" indent="0">
              <a:buNone/>
              <a:defRPr sz="800"/>
            </a:lvl1pPr>
            <a:lvl2pPr marL="261241" indent="0">
              <a:buNone/>
              <a:defRPr sz="700"/>
            </a:lvl2pPr>
            <a:lvl3pPr marL="522482" indent="0">
              <a:buNone/>
              <a:defRPr sz="600"/>
            </a:lvl3pPr>
            <a:lvl4pPr marL="783724" indent="0">
              <a:buNone/>
              <a:defRPr sz="500"/>
            </a:lvl4pPr>
            <a:lvl5pPr marL="1044965" indent="0">
              <a:buNone/>
              <a:defRPr sz="500"/>
            </a:lvl5pPr>
            <a:lvl6pPr marL="1306206" indent="0">
              <a:buNone/>
              <a:defRPr sz="500"/>
            </a:lvl6pPr>
            <a:lvl7pPr marL="1567447" indent="0">
              <a:buNone/>
              <a:defRPr sz="500"/>
            </a:lvl7pPr>
            <a:lvl8pPr marL="1828689" indent="0">
              <a:buNone/>
              <a:defRPr sz="500"/>
            </a:lvl8pPr>
            <a:lvl9pPr marL="208993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1280160"/>
            <a:ext cx="4389120" cy="15113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63407"/>
            <a:ext cx="4389120" cy="1097280"/>
          </a:xfrm>
        </p:spPr>
        <p:txBody>
          <a:bodyPr/>
          <a:lstStyle>
            <a:lvl1pPr marL="0" indent="0">
              <a:buNone/>
              <a:defRPr sz="1800"/>
            </a:lvl1pPr>
            <a:lvl2pPr marL="261241" indent="0">
              <a:buNone/>
              <a:defRPr sz="1600"/>
            </a:lvl2pPr>
            <a:lvl3pPr marL="522482" indent="0">
              <a:buNone/>
              <a:defRPr sz="1300"/>
            </a:lvl3pPr>
            <a:lvl4pPr marL="783724" indent="0">
              <a:buNone/>
              <a:defRPr sz="1200"/>
            </a:lvl4pPr>
            <a:lvl5pPr marL="1044965" indent="0">
              <a:buNone/>
              <a:defRPr sz="1200"/>
            </a:lvl5pPr>
            <a:lvl6pPr marL="1306206" indent="0">
              <a:buNone/>
              <a:defRPr sz="1200"/>
            </a:lvl6pPr>
            <a:lvl7pPr marL="1567447" indent="0">
              <a:buNone/>
              <a:defRPr sz="1200"/>
            </a:lvl7pPr>
            <a:lvl8pPr marL="1828689" indent="0">
              <a:buNone/>
              <a:defRPr sz="1200"/>
            </a:lvl8pPr>
            <a:lvl9pPr marL="2089930" indent="0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1431290"/>
            <a:ext cx="4389120" cy="214630"/>
          </a:xfrm>
        </p:spPr>
        <p:txBody>
          <a:bodyPr/>
          <a:lstStyle>
            <a:lvl1pPr marL="0" indent="0">
              <a:buNone/>
              <a:defRPr sz="800"/>
            </a:lvl1pPr>
            <a:lvl2pPr marL="261241" indent="0">
              <a:buNone/>
              <a:defRPr sz="700"/>
            </a:lvl2pPr>
            <a:lvl3pPr marL="522482" indent="0">
              <a:buNone/>
              <a:defRPr sz="600"/>
            </a:lvl3pPr>
            <a:lvl4pPr marL="783724" indent="0">
              <a:buNone/>
              <a:defRPr sz="500"/>
            </a:lvl4pPr>
            <a:lvl5pPr marL="1044965" indent="0">
              <a:buNone/>
              <a:defRPr sz="500"/>
            </a:lvl5pPr>
            <a:lvl6pPr marL="1306206" indent="0">
              <a:buNone/>
              <a:defRPr sz="500"/>
            </a:lvl6pPr>
            <a:lvl7pPr marL="1567447" indent="0">
              <a:buNone/>
              <a:defRPr sz="500"/>
            </a:lvl7pPr>
            <a:lvl8pPr marL="1828689" indent="0">
              <a:buNone/>
              <a:defRPr sz="500"/>
            </a:lvl8pPr>
            <a:lvl9pPr marL="208993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0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73237"/>
            <a:ext cx="6583680" cy="304800"/>
          </a:xfrm>
          <a:prstGeom prst="rect">
            <a:avLst/>
          </a:prstGeom>
        </p:spPr>
        <p:txBody>
          <a:bodyPr vert="horz" lIns="52248" tIns="26124" rIns="52248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426721"/>
            <a:ext cx="6583680" cy="1206923"/>
          </a:xfrm>
          <a:prstGeom prst="rect">
            <a:avLst/>
          </a:prstGeom>
        </p:spPr>
        <p:txBody>
          <a:bodyPr vert="horz" lIns="52248" tIns="26124" rIns="52248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695027"/>
            <a:ext cx="1706880" cy="97367"/>
          </a:xfrm>
          <a:prstGeom prst="rect">
            <a:avLst/>
          </a:prstGeom>
        </p:spPr>
        <p:txBody>
          <a:bodyPr vert="horz" lIns="52248" tIns="26124" rIns="52248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A6B2-EAF6-41D2-A537-3D9D7AC2766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695027"/>
            <a:ext cx="2316480" cy="97367"/>
          </a:xfrm>
          <a:prstGeom prst="rect">
            <a:avLst/>
          </a:prstGeom>
        </p:spPr>
        <p:txBody>
          <a:bodyPr vert="horz" lIns="52248" tIns="26124" rIns="52248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695027"/>
            <a:ext cx="1706880" cy="97367"/>
          </a:xfrm>
          <a:prstGeom prst="rect">
            <a:avLst/>
          </a:prstGeom>
        </p:spPr>
        <p:txBody>
          <a:bodyPr vert="horz" lIns="52248" tIns="26124" rIns="52248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1B54-B747-4472-8B5A-266B7699B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4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2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1" indent="-195931" algn="l" defTabSz="522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17" indent="-163276" algn="l" defTabSz="522482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03" indent="-130621" algn="l" defTabSz="522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44" indent="-130621" algn="l" defTabSz="522482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85" indent="-130621" algn="l" defTabSz="522482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27" indent="-130621" algn="l" defTabSz="522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68" indent="-130621" algn="l" defTabSz="522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09" indent="-130621" algn="l" defTabSz="522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50" indent="-130621" algn="l" defTabSz="522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1" algn="l" defTabSz="52248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2" algn="l" defTabSz="52248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24" algn="l" defTabSz="52248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65" algn="l" defTabSz="52248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06" algn="l" defTabSz="52248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47" algn="l" defTabSz="52248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9" algn="l" defTabSz="52248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30" algn="l" defTabSz="52248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682783"/>
            <a:ext cx="1098732" cy="467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8" tIns="26124" rIns="52248" bIns="2612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64447" y="682783"/>
            <a:ext cx="1246776" cy="467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8" tIns="26124" rIns="52248" bIns="2612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741680" y="682783"/>
            <a:ext cx="731520" cy="46736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8" tIns="26124" rIns="52248" bIns="2612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169920" y="682783"/>
            <a:ext cx="731520" cy="46736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8" tIns="26124" rIns="52248" bIns="2612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.asm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5904002" y="1219200"/>
            <a:ext cx="884330" cy="4572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8" tIns="26124" rIns="52248" bIns="2612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.lst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5911215" y="152400"/>
            <a:ext cx="896983" cy="42499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8" tIns="26124" rIns="52248" bIns="2612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ode.hex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5908767" y="709669"/>
            <a:ext cx="879565" cy="41358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8" tIns="26124" rIns="52248" bIns="2612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onst.hex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6"/>
            <a:endCxn id="7" idx="1"/>
          </p:cNvCxnSpPr>
          <p:nvPr/>
        </p:nvCxnSpPr>
        <p:spPr>
          <a:xfrm>
            <a:off x="2927532" y="916463"/>
            <a:ext cx="2423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5" idx="2"/>
          </p:cNvCxnSpPr>
          <p:nvPr/>
        </p:nvCxnSpPr>
        <p:spPr>
          <a:xfrm>
            <a:off x="3901440" y="916463"/>
            <a:ext cx="263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2"/>
          </p:cNvCxnSpPr>
          <p:nvPr/>
        </p:nvCxnSpPr>
        <p:spPr>
          <a:xfrm>
            <a:off x="1473200" y="916463"/>
            <a:ext cx="355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5" idx="6"/>
            <a:endCxn id="9" idx="1"/>
          </p:cNvCxnSpPr>
          <p:nvPr/>
        </p:nvCxnSpPr>
        <p:spPr>
          <a:xfrm flipV="1">
            <a:off x="5411223" y="364896"/>
            <a:ext cx="499992" cy="551567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5522472" y="1055210"/>
            <a:ext cx="538480" cy="260986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0" idx="1"/>
          </p:cNvCxnSpPr>
          <p:nvPr/>
        </p:nvCxnSpPr>
        <p:spPr>
          <a:xfrm flipV="1">
            <a:off x="5411223" y="916463"/>
            <a:ext cx="4975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7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4</cp:revision>
  <dcterms:created xsi:type="dcterms:W3CDTF">2020-08-09T16:48:25Z</dcterms:created>
  <dcterms:modified xsi:type="dcterms:W3CDTF">2020-09-01T14:06:44Z</dcterms:modified>
</cp:coreProperties>
</file>