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8"/>
  </p:notesMasterIdLst>
  <p:sldIdLst>
    <p:sldId id="498" r:id="rId2"/>
    <p:sldId id="457" r:id="rId3"/>
    <p:sldId id="490" r:id="rId4"/>
    <p:sldId id="434" r:id="rId5"/>
    <p:sldId id="436" r:id="rId6"/>
    <p:sldId id="455" r:id="rId7"/>
    <p:sldId id="489" r:id="rId8"/>
    <p:sldId id="491" r:id="rId9"/>
    <p:sldId id="492" r:id="rId10"/>
    <p:sldId id="493" r:id="rId11"/>
    <p:sldId id="461" r:id="rId12"/>
    <p:sldId id="463" r:id="rId13"/>
    <p:sldId id="494" r:id="rId14"/>
    <p:sldId id="495" r:id="rId15"/>
    <p:sldId id="496" r:id="rId16"/>
    <p:sldId id="497" r:id="rId17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7FF"/>
    <a:srgbClr val="8AC4E3"/>
    <a:srgbClr val="FF7E79"/>
    <a:srgbClr val="FF8591"/>
    <a:srgbClr val="356D92"/>
    <a:srgbClr val="FE96F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2"/>
    <p:restoredTop sz="94410" autoAdjust="0"/>
  </p:normalViewPr>
  <p:slideViewPr>
    <p:cSldViewPr>
      <p:cViewPr varScale="1">
        <p:scale>
          <a:sx n="124" d="100"/>
          <a:sy n="124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7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1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85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5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6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9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6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" y="-987"/>
            <a:ext cx="12192000" cy="548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noProof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53" y="88667"/>
            <a:ext cx="4318811" cy="369332"/>
          </a:xfrm>
          <a:prstGeom prst="rect">
            <a:avLst/>
          </a:prstGeom>
          <a:ln>
            <a:noFill/>
          </a:ln>
        </p:spPr>
        <p:txBody>
          <a:bodyPr wrap="none" tIns="0" bIns="0" anchor="ctr" anchorCtr="0">
            <a:spAutoFit/>
          </a:bodyPr>
          <a:lstStyle>
            <a:lvl1pPr algn="l">
              <a:defRPr sz="2400" b="0" i="0">
                <a:solidFill>
                  <a:srgbClr val="FFFFF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9" y="752649"/>
            <a:ext cx="11338560" cy="13716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" y="543596"/>
            <a:ext cx="12192000" cy="0"/>
          </a:xfrm>
          <a:prstGeom prst="line">
            <a:avLst/>
          </a:prstGeom>
          <a:ln w="5080">
            <a:noFill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n4AOttRmp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340254-4544-3548-8038-D678C5BA4FF9}"/>
              </a:ext>
            </a:extLst>
          </p:cNvPr>
          <p:cNvGrpSpPr/>
          <p:nvPr/>
        </p:nvGrpSpPr>
        <p:grpSpPr>
          <a:xfrm>
            <a:off x="0" y="6324600"/>
            <a:ext cx="12192000" cy="533400"/>
            <a:chOff x="0" y="6324600"/>
            <a:chExt cx="12192000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CE5FC-60C4-5A4B-8E94-F0E35CD9C872}"/>
                </a:ext>
              </a:extLst>
            </p:cNvPr>
            <p:cNvSpPr/>
            <p:nvPr/>
          </p:nvSpPr>
          <p:spPr>
            <a:xfrm>
              <a:off x="0" y="6324600"/>
              <a:ext cx="12192000" cy="533400"/>
            </a:xfrm>
            <a:prstGeom prst="rect">
              <a:avLst/>
            </a:prstGeom>
            <a:solidFill>
              <a:schemeClr val="bg2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E0212-DFB3-FB42-94DD-305991062404}"/>
                </a:ext>
              </a:extLst>
            </p:cNvPr>
            <p:cNvSpPr txBox="1"/>
            <p:nvPr/>
          </p:nvSpPr>
          <p:spPr>
            <a:xfrm>
              <a:off x="0" y="6400800"/>
              <a:ext cx="1203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3B7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Modern APIs with FastAPI and MongoDB</a:t>
              </a:r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|</a:t>
              </a:r>
              <a:r>
                <a:rPr lang="en-US" sz="1600" dirty="0">
                  <a:solidFill>
                    <a:schemeClr val="accent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 Talk Python Live Event </a:t>
              </a:r>
              <a:r>
                <a:rPr lang="en-US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© 2022</a:t>
              </a:r>
            </a:p>
          </p:txBody>
        </p:sp>
      </p:grpSp>
      <p:pic>
        <p:nvPicPr>
          <p:cNvPr id="1026" name="Picture 2" descr="With this course, you'll get practical experience with cutting-edge Python tech">
            <a:extLst>
              <a:ext uri="{FF2B5EF4-FFF2-40B4-BE49-F238E27FC236}">
                <a16:creationId xmlns:a16="http://schemas.microsoft.com/office/drawing/2014/main" id="{ADA786A0-13E4-A18A-AAB1-7E141586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3" y="1272584"/>
            <a:ext cx="6222615" cy="46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8F41CB-87E3-7D5B-0C31-4B5725574C0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 Typing (What, When, and How)</a:t>
            </a:r>
          </a:p>
        </p:txBody>
      </p:sp>
    </p:spTree>
    <p:extLst>
      <p:ext uri="{BB962C8B-B14F-4D97-AF65-F5344CB8AC3E}">
        <p14:creationId xmlns:p14="http://schemas.microsoft.com/office/powerpoint/2010/main" val="118142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But we can write Python with Cython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04DD-B1ED-C648-8BAD-3AB98C10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0" y="2438400"/>
            <a:ext cx="969264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Cython</a:t>
            </a:r>
            <a:r>
              <a:rPr lang="en-US" sz="3200" dirty="0"/>
              <a:t> is an optimizing static compiler for the Python programming language. It makes writing C extensions for Python as easy as Python itself.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254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What does Cython look like?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4CE38EE-94CE-F94F-9054-8110428E27CA}"/>
              </a:ext>
            </a:extLst>
          </p:cNvPr>
          <p:cNvSpPr txBox="1">
            <a:spLocks/>
          </p:cNvSpPr>
          <p:nvPr/>
        </p:nvSpPr>
        <p:spPr>
          <a:xfrm>
            <a:off x="2028825" y="1905000"/>
            <a:ext cx="8134350" cy="3810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Pure Python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import math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def 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do_math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(start: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0.0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start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k_sq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1000 * 1000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while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+= 1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k_sq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* 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k_sq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What does Cython look like?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4CE38EE-94CE-F94F-9054-8110428E27CA}"/>
              </a:ext>
            </a:extLst>
          </p:cNvPr>
          <p:cNvSpPr txBox="1">
            <a:spLocks/>
          </p:cNvSpPr>
          <p:nvPr/>
        </p:nvSpPr>
        <p:spPr>
          <a:xfrm>
            <a:off x="2028825" y="1905000"/>
            <a:ext cx="8134350" cy="3810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# Cython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libc.math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cimport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def 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do_math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(start: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cython.int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cython.int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cython.float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0.0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cython.float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start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k_sq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cython.float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1000 * 1000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while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+= 1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k_sq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* 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k_sq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Typing is gradual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40D2-326A-685C-264F-D15A62A07A2D}"/>
              </a:ext>
            </a:extLst>
          </p:cNvPr>
          <p:cNvSpPr txBox="1"/>
          <p:nvPr/>
        </p:nvSpPr>
        <p:spPr>
          <a:xfrm>
            <a:off x="3046071" y="6474023"/>
            <a:ext cx="6099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https://www.youtube.com/watch?v=Mn4AOttRmpI</a:t>
            </a:r>
            <a:r>
              <a:rPr lang="en-US" dirty="0"/>
              <a:t> 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0A6A199-AEBC-7FCA-BB54-26A95F948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838200"/>
            <a:ext cx="9144000" cy="54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Validation with </a:t>
            </a:r>
            <a:r>
              <a:rPr lang="en-US" sz="4400" dirty="0" err="1">
                <a:latin typeface="Helvetica Neue Thin"/>
                <a:cs typeface="Helvetica Neue Thin"/>
              </a:rPr>
              <a:t>mypy</a:t>
            </a:r>
            <a:endParaRPr lang="en-US" sz="4400" dirty="0">
              <a:latin typeface="Helvetica Neue Thin"/>
              <a:cs typeface="Helvetica Neue Thin"/>
            </a:endParaRPr>
          </a:p>
          <a:p>
            <a:pPr marL="0" indent="0" algn="ctr"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53B27E-AB72-E404-45CE-47FED745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57" y="990600"/>
            <a:ext cx="9446887" cy="55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Speed ups with </a:t>
            </a:r>
            <a:r>
              <a:rPr lang="en-US" sz="4400" dirty="0" err="1">
                <a:latin typeface="Helvetica Neue Thin"/>
                <a:cs typeface="Helvetica Neue Thin"/>
              </a:rPr>
              <a:t>mypyc</a:t>
            </a:r>
            <a:endParaRPr lang="en-US" sz="4400" dirty="0">
              <a:latin typeface="Helvetica Neue Thin"/>
              <a:cs typeface="Helvetica Neue Thin"/>
            </a:endParaRPr>
          </a:p>
          <a:p>
            <a:pPr marL="0" indent="0" algn="ctr"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A01C4A-097B-CDAE-CDDF-E81762F5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57" y="1066800"/>
            <a:ext cx="9599287" cy="56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Get the full story of typing at Instagram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4923FE-6E17-929C-736D-1054CCFC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10972800" cy="28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Python is a dynamic, type-free language (sorta)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44E1A-FC6B-517F-895B-2C5828735123}"/>
              </a:ext>
            </a:extLst>
          </p:cNvPr>
          <p:cNvSpPr txBox="1"/>
          <p:nvPr/>
        </p:nvSpPr>
        <p:spPr>
          <a:xfrm>
            <a:off x="2628900" y="1905000"/>
            <a:ext cx="69342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running_max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counter(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...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0927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Until  PEP 484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F60954-15E7-A3F3-BC73-C1FE2239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2" y="914400"/>
            <a:ext cx="9107797" cy="56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Type hints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E2521-295A-B3C7-548D-CBA624CE9ABA}"/>
              </a:ext>
            </a:extLst>
          </p:cNvPr>
          <p:cNvSpPr txBox="1"/>
          <p:nvPr/>
        </p:nvSpPr>
        <p:spPr>
          <a:xfrm>
            <a:off x="3543300" y="129540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 API calling app</a:t>
            </a:r>
          </a:p>
        </p:txBody>
      </p:sp>
    </p:spTree>
    <p:extLst>
      <p:ext uri="{BB962C8B-B14F-4D97-AF65-F5344CB8AC3E}">
        <p14:creationId xmlns:p14="http://schemas.microsoft.com/office/powerpoint/2010/main" val="234453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Remember our function without types?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2628900" y="1905000"/>
            <a:ext cx="69342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running_max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counter(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...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267779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Type hints applied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2628900" y="1905000"/>
            <a:ext cx="69342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running_max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counter(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-&gt;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...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45161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FastAPI makes heavy use of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1981200" y="2029361"/>
            <a:ext cx="8229600" cy="132343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("/items/{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Union[str, None]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None):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{"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"q":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0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FastAPI makes heavy use of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2819400" y="1600200"/>
            <a:ext cx="6553200" cy="317009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pydantic.BaseModel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Union[str, None]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None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Union[float, None]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None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("/items/")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 def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92290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Python types also unlock performance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485F73-6F9B-9301-94AA-5E418159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09" y="990600"/>
            <a:ext cx="9166782" cy="56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17878"/>
      </p:ext>
    </p:extLst>
  </p:cSld>
  <p:clrMapOvr>
    <a:masterClrMapping/>
  </p:clrMapOvr>
</p:sld>
</file>

<file path=ppt/theme/theme1.xml><?xml version="1.0" encoding="utf-8"?>
<a:theme xmlns:a="http://schemas.openxmlformats.org/drawingml/2006/main" name="03 - MongoC#">
  <a:themeElements>
    <a:clrScheme name="Custom 3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53A7FE"/>
      </a:hlink>
      <a:folHlink>
        <a:srgbClr val="53A7FE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22604</TotalTime>
  <Words>471</Words>
  <Application>Microsoft Macintosh PowerPoint</Application>
  <PresentationFormat>Widescreen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Helvetica Neue</vt:lpstr>
      <vt:lpstr>Helvetica Neue Medium</vt:lpstr>
      <vt:lpstr>Helvetica Neue Thin</vt:lpstr>
      <vt:lpstr>Segoe UI</vt:lpstr>
      <vt:lpstr>03 - MongoC#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 and why MongoDB?</dc:title>
  <dc:creator>Michael Kennedy</dc:creator>
  <cp:lastModifiedBy>Michael Kennedy</cp:lastModifiedBy>
  <cp:revision>523</cp:revision>
  <dcterms:modified xsi:type="dcterms:W3CDTF">2022-07-05T19:51:54Z</dcterms:modified>
</cp:coreProperties>
</file>