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2"/>
  </p:notesMasterIdLst>
  <p:sldIdLst>
    <p:sldId id="498" r:id="rId2"/>
    <p:sldId id="490" r:id="rId3"/>
    <p:sldId id="492" r:id="rId4"/>
    <p:sldId id="494" r:id="rId5"/>
    <p:sldId id="491" r:id="rId6"/>
    <p:sldId id="493" r:id="rId7"/>
    <p:sldId id="495" r:id="rId8"/>
    <p:sldId id="496" r:id="rId9"/>
    <p:sldId id="497" r:id="rId10"/>
    <p:sldId id="457" r:id="rId11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4E3"/>
    <a:srgbClr val="63B7FF"/>
    <a:srgbClr val="FF7E79"/>
    <a:srgbClr val="FF8591"/>
    <a:srgbClr val="356D92"/>
    <a:srgbClr val="FE96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7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python.fm/31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Pydantic Models</a:t>
            </a:r>
          </a:p>
        </p:txBody>
      </p:sp>
    </p:spTree>
    <p:extLst>
      <p:ext uri="{BB962C8B-B14F-4D97-AF65-F5344CB8AC3E}">
        <p14:creationId xmlns:p14="http://schemas.microsoft.com/office/powerpoint/2010/main" val="315437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Get the full story on Pydantic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F0162-1460-7E8B-533B-7425C4B81229}"/>
              </a:ext>
            </a:extLst>
          </p:cNvPr>
          <p:cNvSpPr txBox="1"/>
          <p:nvPr/>
        </p:nvSpPr>
        <p:spPr>
          <a:xfrm>
            <a:off x="3124200" y="62484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hlinkClick r:id="rId3"/>
              </a:rPr>
              <a:t>https://talkpython.fm/313</a:t>
            </a:r>
            <a:r>
              <a:rPr lang="en-US" sz="1800" dirty="0"/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A93DE3-1E51-97CE-DD84-9A886E69D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" y="1333500"/>
            <a:ext cx="10350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Pydantic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0B4A94-1434-C8A7-57BE-08C154D0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72" y="1066800"/>
            <a:ext cx="96660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Get the plugins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0B4A94-1434-C8A7-57BE-08C154D0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72" y="1066800"/>
            <a:ext cx="9666057" cy="548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A9D289-29BA-9B89-4037-49EF54104C1D}"/>
              </a:ext>
            </a:extLst>
          </p:cNvPr>
          <p:cNvSpPr/>
          <p:nvPr/>
        </p:nvSpPr>
        <p:spPr>
          <a:xfrm>
            <a:off x="2057400" y="3429000"/>
            <a:ext cx="1066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7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Parsing </a:t>
            </a:r>
            <a:r>
              <a:rPr lang="en-US" sz="4400" dirty="0" err="1">
                <a:latin typeface="Helvetica Neue Thin"/>
                <a:cs typeface="Helvetica Neue Thin"/>
              </a:rPr>
              <a:t>PyPI</a:t>
            </a:r>
            <a:r>
              <a:rPr lang="en-US" sz="4400" dirty="0">
                <a:latin typeface="Helvetica Neue Thin"/>
                <a:cs typeface="Helvetica Neue Thin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7117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Pydantic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1085850" y="990600"/>
            <a:ext cx="100203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BaseModel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typing import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BaseModel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created_date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pages_visited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[]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51057-E508-A245-8431-91618DEB1969}"/>
              </a:ext>
            </a:extLst>
          </p:cNvPr>
          <p:cNvSpPr txBox="1"/>
          <p:nvPr/>
        </p:nvSpPr>
        <p:spPr>
          <a:xfrm>
            <a:off x="1085850" y="3922455"/>
            <a:ext cx="100203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order_json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'123',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created_date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'2002-11-24 12:22',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pages_visited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[1, 2, '3'],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'price': 17.22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order_json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4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JSON to Pydantic Converter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9FE6DE-FCFD-0F08-8A74-EFB623C6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57" y="1143000"/>
            <a:ext cx="9317886" cy="52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2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Built on Pydantic: FastAPI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48CDF-6B95-73E5-427F-1F6A74619707}"/>
              </a:ext>
            </a:extLst>
          </p:cNvPr>
          <p:cNvSpPr txBox="1"/>
          <p:nvPr/>
        </p:nvSpPr>
        <p:spPr>
          <a:xfrm>
            <a:off x="2819400" y="1600200"/>
            <a:ext cx="6553200" cy="317009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pydantic.BaseModel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Union[str, None]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None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Union[float, None]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None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("/items/")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 def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19676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Built on Pydantic: Beanie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11AF27F-C435-F0B3-DCCA-80395E76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57" y="1066800"/>
            <a:ext cx="9698886" cy="55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9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Built on Pydantic: </a:t>
            </a:r>
            <a:r>
              <a:rPr lang="en-US" sz="4400" dirty="0" err="1">
                <a:latin typeface="Helvetica Neue Thin"/>
                <a:cs typeface="Helvetica Neue Thin"/>
              </a:rPr>
              <a:t>SQLModel</a:t>
            </a:r>
            <a:endParaRPr lang="en-US" sz="4400" dirty="0">
              <a:latin typeface="Helvetica Neue Thin"/>
              <a:cs typeface="Helvetica Neue Thin"/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72028D4-DAB2-4F86-3E40-AD1640E2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57" y="1066800"/>
            <a:ext cx="9698886" cy="55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4667"/>
      </p:ext>
    </p:extLst>
  </p:cSld>
  <p:clrMapOvr>
    <a:masterClrMapping/>
  </p:clrMapOvr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22576</TotalTime>
  <Words>206</Words>
  <Application>Microsoft Macintosh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524</cp:revision>
  <dcterms:modified xsi:type="dcterms:W3CDTF">2022-07-05T19:51:10Z</dcterms:modified>
</cp:coreProperties>
</file>