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7"/>
  </p:notesMasterIdLst>
  <p:sldIdLst>
    <p:sldId id="430" r:id="rId2"/>
    <p:sldId id="395" r:id="rId3"/>
    <p:sldId id="400" r:id="rId4"/>
    <p:sldId id="402" r:id="rId5"/>
    <p:sldId id="419" r:id="rId6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FF"/>
    <a:srgbClr val="8AC4E3"/>
    <a:srgbClr val="FF7E79"/>
    <a:srgbClr val="FF8591"/>
    <a:srgbClr val="356D92"/>
    <a:srgbClr val="FE96F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2"/>
    <p:restoredTop sz="94410" autoAdjust="0"/>
  </p:normalViewPr>
  <p:slideViewPr>
    <p:cSldViewPr>
      <p:cViewPr varScale="1">
        <p:scale>
          <a:sx n="124" d="100"/>
          <a:sy n="124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7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" y="-987"/>
            <a:ext cx="12192000" cy="548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noProof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53" y="88667"/>
            <a:ext cx="4318811" cy="369332"/>
          </a:xfrm>
          <a:prstGeom prst="rect">
            <a:avLst/>
          </a:prstGeom>
          <a:ln>
            <a:noFill/>
          </a:ln>
        </p:spPr>
        <p:txBody>
          <a:bodyPr wrap="none" tIns="0" bIns="0" anchor="ctr" anchorCtr="0">
            <a:spAutoFit/>
          </a:bodyPr>
          <a:lstStyle>
            <a:lvl1pPr algn="l">
              <a:defRPr sz="2400" b="0" i="0">
                <a:solidFill>
                  <a:srgbClr val="FFFFF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9" y="752649"/>
            <a:ext cx="11338560" cy="13716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" y="543596"/>
            <a:ext cx="12192000" cy="0"/>
          </a:xfrm>
          <a:prstGeom prst="line">
            <a:avLst/>
          </a:prstGeom>
          <a:ln w="5080">
            <a:noFill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hyperlink" Target="http://www.sqlalchemy.org/organiza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fdecomite/3660541991/in/photolist-6zteAX-p9v9w9-nH7MDk-3fGKJz-ooNruK-k2fXsH-4uTf1n-rcmPQL-pd9jAr-j9HiQj-pzWhvo-dc99rC-aTTebg-3fGKFX-bVPBpi-kbU7Zk-ip7WaT-pWxm4T-n4fA1e-mPRKos-pGiKbY-pMgPBP-o82dAq-na9FfK-nw5qxD-pZoEDK-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340254-4544-3548-8038-D678C5BA4FF9}"/>
              </a:ext>
            </a:extLst>
          </p:cNvPr>
          <p:cNvGrpSpPr/>
          <p:nvPr/>
        </p:nvGrpSpPr>
        <p:grpSpPr>
          <a:xfrm>
            <a:off x="0" y="6324600"/>
            <a:ext cx="12192000" cy="533400"/>
            <a:chOff x="0" y="6324600"/>
            <a:chExt cx="12192000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CE5FC-60C4-5A4B-8E94-F0E35CD9C872}"/>
                </a:ext>
              </a:extLst>
            </p:cNvPr>
            <p:cNvSpPr/>
            <p:nvPr/>
          </p:nvSpPr>
          <p:spPr>
            <a:xfrm>
              <a:off x="0" y="6324600"/>
              <a:ext cx="12192000" cy="533400"/>
            </a:xfrm>
            <a:prstGeom prst="rect">
              <a:avLst/>
            </a:prstGeom>
            <a:solidFill>
              <a:schemeClr val="bg2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E0212-DFB3-FB42-94DD-305991062404}"/>
                </a:ext>
              </a:extLst>
            </p:cNvPr>
            <p:cNvSpPr txBox="1"/>
            <p:nvPr/>
          </p:nvSpPr>
          <p:spPr>
            <a:xfrm>
              <a:off x="0" y="6400800"/>
              <a:ext cx="1203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3B7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Modern APIs with FastAPI and MongoDB</a:t>
              </a:r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|</a:t>
              </a:r>
              <a:r>
                <a:rPr lang="en-US" sz="1600" dirty="0">
                  <a:solidFill>
                    <a:schemeClr val="accent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 Talk Python Live Event </a:t>
              </a:r>
              <a:r>
                <a:rPr lang="en-US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© 2022</a:t>
              </a:r>
            </a:p>
          </p:txBody>
        </p:sp>
      </p:grpSp>
      <p:pic>
        <p:nvPicPr>
          <p:cNvPr id="1026" name="Picture 2" descr="With this course, you'll get practical experience with cutting-edge Python tech">
            <a:extLst>
              <a:ext uri="{FF2B5EF4-FFF2-40B4-BE49-F238E27FC236}">
                <a16:creationId xmlns:a16="http://schemas.microsoft.com/office/drawing/2014/main" id="{ADA786A0-13E4-A18A-AAB1-7E141586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3" y="1272584"/>
            <a:ext cx="6222615" cy="46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8F41CB-87E3-7D5B-0C31-4B5725574C0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MongoDB and Beanie Foundations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09600" y="0"/>
            <a:ext cx="12801600" cy="7315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bg2"/>
                </a:solidFill>
                <a:latin typeface="Helvetica Neue Thin"/>
                <a:cs typeface="Helvetica Neue Thin"/>
              </a:rPr>
              <a:t>Popular Deployments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57" y="1295400"/>
            <a:ext cx="2612160" cy="87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072524"/>
            <a:ext cx="15240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1" y="1524000"/>
            <a:ext cx="2564509" cy="66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957" y="4318127"/>
            <a:ext cx="10668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089" y="2889130"/>
            <a:ext cx="1308100" cy="71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6184" y="4395283"/>
            <a:ext cx="21590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0100" y="3059258"/>
            <a:ext cx="2286000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7217" y="5355470"/>
            <a:ext cx="2260600" cy="1181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6508" y="2955683"/>
            <a:ext cx="1829420" cy="5780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94263" y="6581002"/>
            <a:ext cx="330731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12"/>
              </a:rPr>
              <a:t>http://www.sqlalchemy.org/organizations.html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ORM Building Blocks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37" y="1314450"/>
            <a:ext cx="7391400" cy="5543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98460" y="6534182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image credit: </a:t>
            </a:r>
            <a:r>
              <a:rPr lang="en-US" dirty="0" err="1">
                <a:hlinkClick r:id="rId4"/>
              </a:rPr>
              <a:t>fdecomite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Models: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1816" y="1828800"/>
            <a:ext cx="8628369" cy="2286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Package(</a:t>
            </a:r>
            <a:r>
              <a:rPr lang="en-US" sz="14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SqlAlchemyBase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   __</a:t>
            </a:r>
            <a:r>
              <a:rPr lang="en-US" sz="14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4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__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'packages'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id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primary_key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=True, </a:t>
            </a:r>
            <a:r>
              <a:rPr lang="en-US" sz="1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autoincrement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=True)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summary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size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home_page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releases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sqlalchemy.orm.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relationship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("Release", ...)</a:t>
            </a:r>
          </a:p>
        </p:txBody>
      </p:sp>
    </p:spTree>
    <p:extLst>
      <p:ext uri="{BB962C8B-B14F-4D97-AF65-F5344CB8AC3E}">
        <p14:creationId xmlns:p14="http://schemas.microsoft.com/office/powerpoint/2010/main" val="66016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Get the full story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95E47B-34E9-CE5D-7210-326EB910F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83818"/>
            <a:ext cx="8229600" cy="272618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208D2B-6818-7EB3-4D90-ABBB3E229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038600"/>
            <a:ext cx="8229600" cy="24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9339"/>
      </p:ext>
    </p:extLst>
  </p:cSld>
  <p:clrMapOvr>
    <a:masterClrMapping/>
  </p:clrMapOvr>
</p:sld>
</file>

<file path=ppt/theme/theme1.xml><?xml version="1.0" encoding="utf-8"?>
<a:theme xmlns:a="http://schemas.openxmlformats.org/drawingml/2006/main" name="03 - MongoC#">
  <a:themeElements>
    <a:clrScheme name="Custom 3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53A7FE"/>
      </a:hlink>
      <a:folHlink>
        <a:srgbClr val="53A7FE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22676</TotalTime>
  <Words>125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Consolas</vt:lpstr>
      <vt:lpstr>Helvetica Neue</vt:lpstr>
      <vt:lpstr>Helvetica Neue Medium</vt:lpstr>
      <vt:lpstr>Helvetica Neue Thin</vt:lpstr>
      <vt:lpstr>Segoe UI</vt:lpstr>
      <vt:lpstr>03 - MongoC#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 and why MongoDB?</dc:title>
  <dc:creator>Michael Kennedy</dc:creator>
  <cp:lastModifiedBy>Michael Kennedy</cp:lastModifiedBy>
  <cp:revision>529</cp:revision>
  <dcterms:modified xsi:type="dcterms:W3CDTF">2022-07-07T22:53:07Z</dcterms:modified>
</cp:coreProperties>
</file>