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5"/>
  </p:notesMasterIdLst>
  <p:sldIdLst>
    <p:sldId id="432" r:id="rId2"/>
    <p:sldId id="468" r:id="rId3"/>
    <p:sldId id="436" r:id="rId4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FF"/>
    <a:srgbClr val="FE96FF"/>
    <a:srgbClr val="8AC4E3"/>
    <a:srgbClr val="FF7E79"/>
    <a:srgbClr val="FF8591"/>
    <a:srgbClr val="356D92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2"/>
    <p:restoredTop sz="94410" autoAdjust="0"/>
  </p:normalViewPr>
  <p:slideViewPr>
    <p:cSldViewPr>
      <p:cViewPr varScale="1">
        <p:scale>
          <a:sx n="124" d="100"/>
          <a:sy n="124" d="100"/>
        </p:scale>
        <p:origin x="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874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048000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514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1" y="-987"/>
            <a:ext cx="12192000" cy="548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noProof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53" y="88667"/>
            <a:ext cx="4318811" cy="369332"/>
          </a:xfrm>
          <a:prstGeom prst="rect">
            <a:avLst/>
          </a:prstGeom>
          <a:ln>
            <a:noFill/>
          </a:ln>
        </p:spPr>
        <p:txBody>
          <a:bodyPr wrap="none" tIns="0" bIns="0" anchor="ctr" anchorCtr="0">
            <a:spAutoFit/>
          </a:bodyPr>
          <a:lstStyle>
            <a:lvl1pPr algn="l">
              <a:defRPr sz="2400" b="0" i="0">
                <a:solidFill>
                  <a:srgbClr val="FFFFFF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49" y="752649"/>
            <a:ext cx="11338560" cy="13716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71" y="543596"/>
            <a:ext cx="12192000" cy="0"/>
          </a:xfrm>
          <a:prstGeom prst="line">
            <a:avLst/>
          </a:prstGeom>
          <a:ln w="5080">
            <a:noFill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0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6340254-4544-3548-8038-D678C5BA4FF9}"/>
              </a:ext>
            </a:extLst>
          </p:cNvPr>
          <p:cNvGrpSpPr/>
          <p:nvPr/>
        </p:nvGrpSpPr>
        <p:grpSpPr>
          <a:xfrm>
            <a:off x="0" y="6324600"/>
            <a:ext cx="12192000" cy="533400"/>
            <a:chOff x="0" y="6324600"/>
            <a:chExt cx="12192000" cy="533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0CE5FC-60C4-5A4B-8E94-F0E35CD9C872}"/>
                </a:ext>
              </a:extLst>
            </p:cNvPr>
            <p:cNvSpPr/>
            <p:nvPr/>
          </p:nvSpPr>
          <p:spPr>
            <a:xfrm>
              <a:off x="0" y="6324600"/>
              <a:ext cx="12192000" cy="533400"/>
            </a:xfrm>
            <a:prstGeom prst="rect">
              <a:avLst/>
            </a:prstGeom>
            <a:solidFill>
              <a:schemeClr val="bg2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E0212-DFB3-FB42-94DD-305991062404}"/>
                </a:ext>
              </a:extLst>
            </p:cNvPr>
            <p:cNvSpPr txBox="1"/>
            <p:nvPr/>
          </p:nvSpPr>
          <p:spPr>
            <a:xfrm>
              <a:off x="0" y="6400800"/>
              <a:ext cx="1203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63B7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Modern APIs with FastAPI and MongoDB</a:t>
              </a:r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|</a:t>
              </a:r>
              <a:r>
                <a:rPr lang="en-US" sz="1600" dirty="0">
                  <a:solidFill>
                    <a:schemeClr val="accent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A Talk Python Live Event </a:t>
              </a:r>
              <a:r>
                <a:rPr lang="en-US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© 2022</a:t>
              </a:r>
            </a:p>
          </p:txBody>
        </p:sp>
      </p:grpSp>
      <p:pic>
        <p:nvPicPr>
          <p:cNvPr id="1026" name="Picture 2" descr="With this course, you'll get practical experience with cutting-edge Python tech">
            <a:extLst>
              <a:ext uri="{FF2B5EF4-FFF2-40B4-BE49-F238E27FC236}">
                <a16:creationId xmlns:a16="http://schemas.microsoft.com/office/drawing/2014/main" id="{ADA786A0-13E4-A18A-AAB1-7E141586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93" y="1272584"/>
            <a:ext cx="6222615" cy="46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8F41CB-87E3-7D5B-0C31-4B5725574C08}"/>
              </a:ext>
            </a:extLst>
          </p:cNvPr>
          <p:cNvSpPr txBox="1"/>
          <p:nvPr/>
        </p:nvSpPr>
        <p:spPr>
          <a:xfrm>
            <a:off x="0" y="2286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Accepting and Validating API Client Data</a:t>
            </a:r>
          </a:p>
        </p:txBody>
      </p:sp>
    </p:spTree>
    <p:extLst>
      <p:ext uri="{BB962C8B-B14F-4D97-AF65-F5344CB8AC3E}">
        <p14:creationId xmlns:p14="http://schemas.microsoft.com/office/powerpoint/2010/main" val="22470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-26831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Demo: Add create user to API</a:t>
            </a:r>
          </a:p>
        </p:txBody>
      </p:sp>
    </p:spTree>
    <p:extLst>
      <p:ext uri="{BB962C8B-B14F-4D97-AF65-F5344CB8AC3E}">
        <p14:creationId xmlns:p14="http://schemas.microsoft.com/office/powerpoint/2010/main" val="38800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Creating a new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C7079-A50A-A747-BB63-70D956E823DE}"/>
              </a:ext>
            </a:extLst>
          </p:cNvPr>
          <p:cNvSpPr txBox="1"/>
          <p:nvPr/>
        </p:nvSpPr>
        <p:spPr>
          <a:xfrm>
            <a:off x="990600" y="1245275"/>
            <a:ext cx="10668000" cy="2031325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pydantic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NewUserModel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pydantic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BaseModel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pydantic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EmailStr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 = 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pydantic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.Field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min_length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='USA')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845F0-283F-2E49-9474-5DCE076C3DD5}"/>
              </a:ext>
            </a:extLst>
          </p:cNvPr>
          <p:cNvSpPr txBox="1"/>
          <p:nvPr/>
        </p:nvSpPr>
        <p:spPr>
          <a:xfrm>
            <a:off x="990600" y="3657600"/>
            <a:ext cx="10668000" cy="2554545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router.</a:t>
            </a:r>
            <a:r>
              <a:rPr lang="en-US" sz="1600" dirty="0" err="1">
                <a:solidFill>
                  <a:srgbClr val="FE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/users')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 def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create_user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new_user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FE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NewUserModel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try: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await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user_service.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create_account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name=</a:t>
            </a:r>
            <a:r>
              <a:rPr lang="en-US" sz="16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new_user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email=</a:t>
            </a:r>
            <a:r>
              <a:rPr lang="en-US" sz="16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new_user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.email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password=</a:t>
            </a:r>
            <a:r>
              <a:rPr lang="en-US" sz="16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new_user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.password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JSONResponse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{'created': True},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except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IntegrityError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msg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f"Cannot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a user with email {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new_user.email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one already exists."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JSONesponse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{'error': msg}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045C4F6-D5D2-4B43-B99F-62CABDE002FB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V="1">
            <a:off x="990600" y="2260937"/>
            <a:ext cx="12700" cy="2673935"/>
          </a:xfrm>
          <a:prstGeom prst="bentConnector3">
            <a:avLst>
              <a:gd name="adj1" fmla="val 1800000"/>
            </a:avLst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03 - MongoC#">
  <a:themeElements>
    <a:clrScheme name="Custom 3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00FFFF"/>
      </a:accent2>
      <a:accent3>
        <a:srgbClr val="00FF00"/>
      </a:accent3>
      <a:accent4>
        <a:srgbClr val="D8D8D8"/>
      </a:accent4>
      <a:accent5>
        <a:srgbClr val="7F7F7F"/>
      </a:accent5>
      <a:accent6>
        <a:srgbClr val="0000FF"/>
      </a:accent6>
      <a:hlink>
        <a:srgbClr val="53A7FE"/>
      </a:hlink>
      <a:folHlink>
        <a:srgbClr val="53A7FE"/>
      </a:folHlink>
    </a:clrScheme>
    <a:fontScheme name="DevelopMentor Required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22292</TotalTime>
  <Words>201</Words>
  <Application>Microsoft Macintosh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Consolas</vt:lpstr>
      <vt:lpstr>Helvetica Neue</vt:lpstr>
      <vt:lpstr>Helvetica Neue Medium</vt:lpstr>
      <vt:lpstr>Helvetica Neue Thin</vt:lpstr>
      <vt:lpstr>Segoe UI</vt:lpstr>
      <vt:lpstr>03 - MongoC#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NoSQL and why MongoDB?</dc:title>
  <dc:creator>Michael Kennedy</dc:creator>
  <cp:lastModifiedBy>Michael Kennedy</cp:lastModifiedBy>
  <cp:revision>517</cp:revision>
  <dcterms:modified xsi:type="dcterms:W3CDTF">2022-07-07T22:57:10Z</dcterms:modified>
</cp:coreProperties>
</file>