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CA65BA-CCEB-4C76-AE3B-7DF3EE91E77C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1"/>
            <p14:sldId id="264"/>
            <p14:sldId id="265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8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6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6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2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3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2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5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2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0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2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365B8-A905-4126-A305-28D558C34FD5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3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wanmiller/Demo-TechEd201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Framework Extra Mile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Mike Cole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colemike</a:t>
            </a:r>
            <a:endParaRPr lang="en-US" dirty="0" smtClean="0"/>
          </a:p>
          <a:p>
            <a:r>
              <a:rPr lang="en-US" dirty="0"/>
              <a:t>http://colemike.com/</a:t>
            </a:r>
          </a:p>
        </p:txBody>
      </p:sp>
    </p:spTree>
    <p:extLst>
      <p:ext uri="{BB962C8B-B14F-4D97-AF65-F5344CB8AC3E}">
        <p14:creationId xmlns:p14="http://schemas.microsoft.com/office/powerpoint/2010/main" val="24383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Handling the Fab Five</a:t>
            </a:r>
            <a:br>
              <a:rPr lang="en-US" dirty="0" smtClean="0"/>
            </a:br>
            <a:r>
              <a:rPr lang="en-US" sz="3100" dirty="0" smtClean="0"/>
              <a:t>(</a:t>
            </a:r>
            <a:r>
              <a:rPr lang="en-US" sz="3100" dirty="0" err="1" smtClean="0"/>
              <a:t>IsDeleted</a:t>
            </a:r>
            <a:r>
              <a:rPr lang="en-US" sz="3100" dirty="0" smtClean="0"/>
              <a:t>, </a:t>
            </a:r>
            <a:r>
              <a:rPr lang="en-US" sz="3100" dirty="0" err="1" smtClean="0"/>
              <a:t>UpdatedDate</a:t>
            </a:r>
            <a:r>
              <a:rPr lang="en-US" sz="3100" dirty="0" smtClean="0"/>
              <a:t>, </a:t>
            </a:r>
            <a:r>
              <a:rPr lang="en-US" sz="3100" dirty="0" err="1" smtClean="0"/>
              <a:t>UpdatedBy</a:t>
            </a:r>
            <a:r>
              <a:rPr lang="en-US" sz="3100" dirty="0" smtClean="0"/>
              <a:t>, </a:t>
            </a:r>
            <a:r>
              <a:rPr lang="en-US" sz="3100" dirty="0" err="1" smtClean="0"/>
              <a:t>CreatedDate</a:t>
            </a:r>
            <a:r>
              <a:rPr lang="en-US" sz="3100" dirty="0" smtClean="0"/>
              <a:t>, </a:t>
            </a:r>
            <a:r>
              <a:rPr lang="en-US" sz="3100" dirty="0" err="1" smtClean="0"/>
              <a:t>CreatedBy</a:t>
            </a:r>
            <a:r>
              <a:rPr lang="en-US" sz="3100" dirty="0" smtClean="0"/>
              <a:t>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fields in Entity base class</a:t>
            </a:r>
          </a:p>
          <a:p>
            <a:r>
              <a:rPr lang="en-US" dirty="0" smtClean="0"/>
              <a:t>Handle </a:t>
            </a:r>
            <a:r>
              <a:rPr lang="en-US" dirty="0" err="1" smtClean="0"/>
              <a:t>IsDeleted</a:t>
            </a:r>
            <a:r>
              <a:rPr lang="en-US" dirty="0" smtClean="0"/>
              <a:t> by using Soft Delete functionality</a:t>
            </a:r>
          </a:p>
          <a:p>
            <a:pPr lvl="1"/>
            <a:r>
              <a:rPr lang="en-US" dirty="0" smtClean="0"/>
              <a:t>Using patterns demoed by Rowan Miller at TechEd 2014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github.com/rowanmiller/Demo-TechEd2014</a:t>
            </a:r>
            <a:endParaRPr lang="en-US" dirty="0" smtClean="0"/>
          </a:p>
          <a:p>
            <a:pPr lvl="2"/>
            <a:r>
              <a:rPr lang="en-US" dirty="0" smtClean="0"/>
              <a:t>Requires EF 6.1.1-beta1 (Still in beta)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EntityFramework.Filters</a:t>
            </a:r>
            <a:r>
              <a:rPr lang="en-US" dirty="0" smtClean="0"/>
              <a:t> package from Jimmy </a:t>
            </a:r>
            <a:r>
              <a:rPr lang="en-US" dirty="0" err="1" smtClean="0"/>
              <a:t>Bogard</a:t>
            </a:r>
            <a:r>
              <a:rPr lang="en-US" dirty="0" smtClean="0"/>
              <a:t> to enable turning off global filter programmatically</a:t>
            </a:r>
          </a:p>
          <a:p>
            <a:r>
              <a:rPr lang="en-US" dirty="0" smtClean="0"/>
              <a:t>Handle others in </a:t>
            </a:r>
            <a:r>
              <a:rPr lang="en-US" dirty="0" err="1" smtClean="0"/>
              <a:t>DataContext</a:t>
            </a:r>
            <a:r>
              <a:rPr lang="en-US" dirty="0" smtClean="0"/>
              <a:t> </a:t>
            </a:r>
            <a:r>
              <a:rPr lang="en-US" dirty="0" err="1" smtClean="0"/>
              <a:t>SaveChanges</a:t>
            </a:r>
            <a:r>
              <a:rPr lang="en-US" dirty="0" smtClean="0"/>
              <a:t> override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2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EntityFramework.Extended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https://github.com/loresoft/EntityFramework.Extended</a:t>
            </a:r>
          </a:p>
          <a:p>
            <a:r>
              <a:rPr lang="en-US" dirty="0" smtClean="0"/>
              <a:t>Batch Delete and Updates</a:t>
            </a:r>
          </a:p>
          <a:p>
            <a:r>
              <a:rPr lang="en-US" dirty="0" smtClean="0"/>
              <a:t>Future Queries</a:t>
            </a:r>
          </a:p>
          <a:p>
            <a:r>
              <a:rPr lang="en-US" dirty="0" smtClean="0"/>
              <a:t>Audit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0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Validation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ELMAH (and presumably other error logging frameworks) doesn’t log the details of validation exceptions by default</a:t>
            </a:r>
          </a:p>
          <a:p>
            <a:r>
              <a:rPr lang="en-US" dirty="0" smtClean="0"/>
              <a:t>You can override </a:t>
            </a:r>
            <a:r>
              <a:rPr lang="en-US" dirty="0" err="1" smtClean="0"/>
              <a:t>SaveChanges</a:t>
            </a:r>
            <a:r>
              <a:rPr lang="en-US" dirty="0" smtClean="0"/>
              <a:t> in your context, wrap the base call in try catch, and log the validation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4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Framework History</a:t>
            </a:r>
          </a:p>
          <a:p>
            <a:pPr lvl="1"/>
            <a:r>
              <a:rPr lang="en-US" dirty="0" smtClean="0"/>
              <a:t>Where did we come from?</a:t>
            </a:r>
          </a:p>
          <a:p>
            <a:pPr lvl="1"/>
            <a:r>
              <a:rPr lang="en-US" dirty="0" smtClean="0"/>
              <a:t>Where are we today?</a:t>
            </a:r>
          </a:p>
          <a:p>
            <a:r>
              <a:rPr lang="en-US" dirty="0" smtClean="0"/>
              <a:t>Tips/Best </a:t>
            </a:r>
            <a:r>
              <a:rPr lang="en-US" dirty="0" smtClean="0"/>
              <a:t>Practices/Advice</a:t>
            </a:r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91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(nowhere near comprehensive)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Released in 2008 with VS2008 SP1. (Version 3.5)</a:t>
            </a:r>
          </a:p>
          <a:p>
            <a:r>
              <a:rPr lang="en-US" dirty="0" smtClean="0"/>
              <a:t>Widely criticized</a:t>
            </a:r>
          </a:p>
          <a:p>
            <a:pPr lvl="1"/>
            <a:r>
              <a:rPr lang="en-US" dirty="0" err="1" smtClean="0"/>
              <a:t>NHibernate</a:t>
            </a:r>
            <a:r>
              <a:rPr lang="en-US" dirty="0" smtClean="0"/>
              <a:t> was really hitting its stride</a:t>
            </a:r>
          </a:p>
          <a:p>
            <a:pPr lvl="1"/>
            <a:r>
              <a:rPr lang="en-US" dirty="0" smtClean="0"/>
              <a:t>“Let us tell you what we want”</a:t>
            </a:r>
          </a:p>
          <a:p>
            <a:pPr lvl="1"/>
            <a:r>
              <a:rPr lang="en-US" dirty="0" smtClean="0"/>
              <a:t>Data focused, not entity focused</a:t>
            </a:r>
          </a:p>
          <a:p>
            <a:pPr lvl="1"/>
            <a:r>
              <a:rPr lang="en-US" dirty="0" smtClean="0"/>
              <a:t>Lack of lazy loading</a:t>
            </a:r>
          </a:p>
          <a:p>
            <a:pPr lvl="1"/>
            <a:r>
              <a:rPr lang="en-US" dirty="0" smtClean="0"/>
              <a:t>EDMX Merge Conflicts</a:t>
            </a:r>
          </a:p>
          <a:p>
            <a:pPr lvl="1"/>
            <a:r>
              <a:rPr lang="en-US" dirty="0" smtClean="0"/>
              <a:t>Vote of No Confidence signed by ~ 1000 developers and MVPs</a:t>
            </a:r>
          </a:p>
          <a:p>
            <a:r>
              <a:rPr lang="en-US" dirty="0" smtClean="0"/>
              <a:t>Vast improvements in the 4’s.</a:t>
            </a:r>
          </a:p>
          <a:p>
            <a:pPr lvl="1"/>
            <a:r>
              <a:rPr lang="en-US" dirty="0" smtClean="0"/>
              <a:t>4.0 – Lazy Loading</a:t>
            </a:r>
          </a:p>
          <a:p>
            <a:pPr lvl="1"/>
            <a:r>
              <a:rPr lang="en-US" dirty="0" smtClean="0"/>
              <a:t>4.1 – Code First</a:t>
            </a:r>
          </a:p>
          <a:p>
            <a:pPr lvl="1"/>
            <a:r>
              <a:rPr lang="en-US" dirty="0" smtClean="0"/>
              <a:t>4.3 – Migrations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8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6.1</a:t>
            </a:r>
          </a:p>
          <a:p>
            <a:pPr lvl="1"/>
            <a:r>
              <a:rPr lang="en-US" dirty="0" smtClean="0"/>
              <a:t>Tooling consolidation</a:t>
            </a:r>
          </a:p>
          <a:p>
            <a:pPr lvl="1"/>
            <a:r>
              <a:rPr lang="en-US" dirty="0" err="1" smtClean="0"/>
              <a:t>Async</a:t>
            </a:r>
            <a:endParaRPr lang="en-US" dirty="0" smtClean="0"/>
          </a:p>
          <a:p>
            <a:pPr lvl="1"/>
            <a:r>
              <a:rPr lang="en-US" dirty="0" smtClean="0"/>
              <a:t>Focused on Code-First</a:t>
            </a:r>
          </a:p>
          <a:p>
            <a:pPr lvl="1"/>
            <a:r>
              <a:rPr lang="en-US" dirty="0" smtClean="0"/>
              <a:t>EF Migrations is a viable option</a:t>
            </a:r>
          </a:p>
          <a:p>
            <a:r>
              <a:rPr lang="en-US" dirty="0" smtClean="0"/>
              <a:t>Where is </a:t>
            </a:r>
            <a:r>
              <a:rPr lang="en-US" dirty="0" err="1" smtClean="0"/>
              <a:t>NHibernate</a:t>
            </a:r>
            <a:r>
              <a:rPr lang="en-US" dirty="0" smtClean="0"/>
              <a:t> now?</a:t>
            </a:r>
          </a:p>
          <a:p>
            <a:pPr lvl="1"/>
            <a:r>
              <a:rPr lang="en-US" dirty="0" smtClean="0"/>
              <a:t>Several key contributors have left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6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going?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7 Planned Changes</a:t>
            </a:r>
          </a:p>
          <a:p>
            <a:pPr lvl="1"/>
            <a:r>
              <a:rPr lang="en-US" dirty="0" smtClean="0"/>
              <a:t>New code base</a:t>
            </a:r>
          </a:p>
          <a:p>
            <a:pPr lvl="1"/>
            <a:r>
              <a:rPr lang="en-US" dirty="0" smtClean="0"/>
              <a:t>Support for Windows Store, Windows Phone, and the cloud</a:t>
            </a:r>
          </a:p>
          <a:p>
            <a:pPr lvl="1"/>
            <a:r>
              <a:rPr lang="en-US" dirty="0" smtClean="0"/>
              <a:t>Works with Mono (Android and IPhone)</a:t>
            </a:r>
          </a:p>
          <a:p>
            <a:pPr lvl="1"/>
            <a:r>
              <a:rPr lang="en-US" dirty="0" smtClean="0"/>
              <a:t>Support for NoSQL </a:t>
            </a:r>
            <a:r>
              <a:rPr lang="en-US" dirty="0" err="1" smtClean="0"/>
              <a:t>backends</a:t>
            </a:r>
            <a:endParaRPr lang="en-US" dirty="0" smtClean="0"/>
          </a:p>
          <a:p>
            <a:pPr lvl="1"/>
            <a:r>
              <a:rPr lang="en-US" dirty="0" smtClean="0"/>
              <a:t>Not “one size fits all”</a:t>
            </a:r>
            <a:endParaRPr lang="en-US" dirty="0" smtClean="0"/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GitHub</a:t>
            </a:r>
            <a:r>
              <a:rPr lang="en-US" dirty="0" smtClean="0"/>
              <a:t> instead of </a:t>
            </a:r>
            <a:r>
              <a:rPr lang="en-US" dirty="0" err="1" smtClean="0"/>
              <a:t>Codeplex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30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General Tips, Tricks, Best Practices, Opinions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Code Samples: https://github.com/mikecole/MovieFanatic</a:t>
            </a:r>
          </a:p>
        </p:txBody>
      </p:sp>
    </p:spTree>
    <p:extLst>
      <p:ext uri="{BB962C8B-B14F-4D97-AF65-F5344CB8AC3E}">
        <p14:creationId xmlns:p14="http://schemas.microsoft.com/office/powerpoint/2010/main" val="280439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Your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connectivity is generally one of the most time intensive operations</a:t>
            </a:r>
          </a:p>
          <a:p>
            <a:r>
              <a:rPr lang="en-US" dirty="0" smtClean="0"/>
              <a:t>A single stray .</a:t>
            </a:r>
            <a:r>
              <a:rPr lang="en-US" dirty="0" err="1" smtClean="0"/>
              <a:t>ToList</a:t>
            </a:r>
            <a:r>
              <a:rPr lang="en-US" dirty="0" smtClean="0"/>
              <a:t>() could throw off your intended query</a:t>
            </a:r>
          </a:p>
          <a:p>
            <a:r>
              <a:rPr lang="en-US" dirty="0" smtClean="0"/>
              <a:t>Very helpful with maintaining code</a:t>
            </a:r>
          </a:p>
          <a:p>
            <a:r>
              <a:rPr lang="en-US" dirty="0" err="1" smtClean="0"/>
              <a:t>EFProf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</a:t>
            </a:r>
            <a:r>
              <a:rPr lang="en-US" dirty="0" err="1" smtClean="0"/>
              <a:t>DataContext</a:t>
            </a:r>
            <a:r>
              <a:rPr lang="en-US" dirty="0" smtClean="0"/>
              <a:t> Lifetime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simply wrap your context with using statements</a:t>
            </a:r>
          </a:p>
          <a:p>
            <a:r>
              <a:rPr lang="en-US" dirty="0" smtClean="0"/>
              <a:t>Unit </a:t>
            </a:r>
            <a:r>
              <a:rPr lang="en-US" dirty="0"/>
              <a:t>of Work pattern is a good </a:t>
            </a:r>
            <a:r>
              <a:rPr lang="en-US" dirty="0" smtClean="0"/>
              <a:t>approach</a:t>
            </a:r>
          </a:p>
          <a:p>
            <a:r>
              <a:rPr lang="en-US" dirty="0" smtClean="0"/>
              <a:t>Lean towards using your </a:t>
            </a:r>
            <a:r>
              <a:rPr lang="en-US" dirty="0" err="1" smtClean="0"/>
              <a:t>IoC</a:t>
            </a:r>
            <a:r>
              <a:rPr lang="en-US" dirty="0" smtClean="0"/>
              <a:t>  tool to manage lifetime</a:t>
            </a:r>
          </a:p>
          <a:p>
            <a:pPr lvl="1"/>
            <a:r>
              <a:rPr lang="en-US" dirty="0" err="1" smtClean="0"/>
              <a:t>StructureMap</a:t>
            </a:r>
            <a:r>
              <a:rPr lang="en-US" dirty="0" smtClean="0"/>
              <a:t> has </a:t>
            </a:r>
            <a:r>
              <a:rPr lang="en-US" dirty="0" err="1" smtClean="0"/>
              <a:t>SessionPerHttpRequest</a:t>
            </a:r>
            <a:r>
              <a:rPr lang="en-US" dirty="0" smtClean="0"/>
              <a:t> scope</a:t>
            </a:r>
          </a:p>
          <a:p>
            <a:r>
              <a:rPr lang="en-US" dirty="0" smtClean="0"/>
              <a:t>DISPOSE your </a:t>
            </a:r>
            <a:r>
              <a:rPr lang="en-US" dirty="0" err="1" smtClean="0"/>
              <a:t>DataContext</a:t>
            </a:r>
            <a:r>
              <a:rPr lang="en-US" dirty="0" smtClean="0"/>
              <a:t> when finished</a:t>
            </a:r>
          </a:p>
        </p:txBody>
      </p:sp>
    </p:spTree>
    <p:extLst>
      <p:ext uri="{BB962C8B-B14F-4D97-AF65-F5344CB8AC3E}">
        <p14:creationId xmlns:p14="http://schemas.microsoft.com/office/powerpoint/2010/main" val="4913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AutoMapper</a:t>
            </a:r>
            <a:r>
              <a:rPr lang="en-US" dirty="0" smtClean="0"/>
              <a:t> 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explicitly using Include statements</a:t>
            </a:r>
          </a:p>
          <a:p>
            <a:pPr lvl="1"/>
            <a:r>
              <a:rPr lang="en-US" dirty="0" smtClean="0"/>
              <a:t>Ensures you don’t use additional data elements and forget to modify Includes</a:t>
            </a:r>
          </a:p>
          <a:p>
            <a:r>
              <a:rPr lang="en-US" dirty="0" smtClean="0"/>
              <a:t>Side effect: Generate SQL only selects fields needed, instead of SELECT *</a:t>
            </a:r>
          </a:p>
          <a:p>
            <a:r>
              <a:rPr lang="en-US" dirty="0" smtClean="0"/>
              <a:t>More </a:t>
            </a:r>
            <a:r>
              <a:rPr lang="en-US" dirty="0"/>
              <a:t>Info: http://lostechies.com/jimmybogard/2014/04/03/using-automapper-to-prevent-select-n1-problems/</a:t>
            </a:r>
          </a:p>
        </p:txBody>
      </p:sp>
    </p:spTree>
    <p:extLst>
      <p:ext uri="{BB962C8B-B14F-4D97-AF65-F5344CB8AC3E}">
        <p14:creationId xmlns:p14="http://schemas.microsoft.com/office/powerpoint/2010/main" val="238674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716</TotalTime>
  <Words>421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Entity Framework Extra Mile</vt:lpstr>
      <vt:lpstr>Agenda</vt:lpstr>
      <vt:lpstr>History (nowhere near comprehensive)</vt:lpstr>
      <vt:lpstr>Where are we now?</vt:lpstr>
      <vt:lpstr>Where are we going?</vt:lpstr>
      <vt:lpstr>General Tips, Tricks, Best Practices, Opinions</vt:lpstr>
      <vt:lpstr>Profile Your Queries</vt:lpstr>
      <vt:lpstr>Managing DataContext Lifetime</vt:lpstr>
      <vt:lpstr>Use AutoMapper Projections</vt:lpstr>
      <vt:lpstr>Handling the Fab Five (IsDeleted, UpdatedDate, UpdatedBy, CreatedDate, CreatedBy)</vt:lpstr>
      <vt:lpstr>EntityFramework.Extended</vt:lpstr>
      <vt:lpstr>Logging Validation Errors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Extra Mile</dc:title>
  <dc:creator>Mike Cole</dc:creator>
  <cp:lastModifiedBy>Mike Cole</cp:lastModifiedBy>
  <cp:revision>24</cp:revision>
  <dcterms:created xsi:type="dcterms:W3CDTF">2014-05-28T01:32:14Z</dcterms:created>
  <dcterms:modified xsi:type="dcterms:W3CDTF">2014-06-03T02:16:51Z</dcterms:modified>
</cp:coreProperties>
</file>