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75" r:id="rId5"/>
    <p:sldId id="271" r:id="rId6"/>
    <p:sldId id="274" r:id="rId7"/>
    <p:sldId id="272" r:id="rId8"/>
    <p:sldId id="273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2"/>
            <p14:sldId id="273"/>
            <p14:sldId id="276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ole/CVCreativ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github.com/mikecole/CVCreatives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Branches:</a:t>
            </a:r>
          </a:p>
          <a:p>
            <a:pPr marL="0" indent="0">
              <a:buNone/>
            </a:pPr>
            <a:r>
              <a:rPr lang="en-US" dirty="0" smtClean="0"/>
              <a:t>	Master: Typescript</a:t>
            </a:r>
          </a:p>
          <a:p>
            <a:pPr marL="0" indent="0">
              <a:buNone/>
            </a:pPr>
            <a:r>
              <a:rPr lang="en-US" dirty="0" smtClean="0"/>
              <a:t>	Original: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9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smtClean="0"/>
              <a:t>Refactoring an existing Angular app to utilize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safety.</a:t>
            </a:r>
          </a:p>
          <a:p>
            <a:r>
              <a:rPr lang="en-US" dirty="0" smtClean="0"/>
              <a:t>Functional language with unfriendly 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6233" y="5527964"/>
            <a:ext cx="494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.NET 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502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DefinitelyTyped</vt:lpstr>
      <vt:lpstr>TypeLITE</vt:lpstr>
      <vt:lpstr>tslint</vt:lpstr>
      <vt:lpstr>Sample Application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45</cp:revision>
  <dcterms:created xsi:type="dcterms:W3CDTF">2014-05-28T01:32:14Z</dcterms:created>
  <dcterms:modified xsi:type="dcterms:W3CDTF">2015-04-06T17:37:41Z</dcterms:modified>
</cp:coreProperties>
</file>