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blog/" TargetMode="External"/><Relationship Id="rId2" Type="http://schemas.openxmlformats.org/officeDocument/2006/relationships/hyperlink" Target="http://lostechies.com/jimmybog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wanmiller/Demo-TechEd20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6.1.1-beta1 (Still in beta)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EntityFramework.Filters</a:t>
            </a:r>
            <a:r>
              <a:rPr lang="en-US" dirty="0" smtClean="0"/>
              <a:t> package from Jimmy </a:t>
            </a:r>
            <a:r>
              <a:rPr lang="en-US" dirty="0" err="1" smtClean="0"/>
              <a:t>Bogard</a:t>
            </a:r>
            <a:r>
              <a:rPr lang="en-US" dirty="0" smtClean="0"/>
              <a:t> to enable turning off global filter programmatically</a:t>
            </a:r>
          </a:p>
          <a:p>
            <a:r>
              <a:rPr lang="en-US" dirty="0" smtClean="0"/>
              <a:t>Handle 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pPr lvl="1"/>
            <a:r>
              <a:rPr lang="en-US" dirty="0" smtClean="0"/>
              <a:t>Bypasses Interceptors, so beware if using Soft Deletes</a:t>
            </a:r>
          </a:p>
          <a:p>
            <a:r>
              <a:rPr lang="en-US" dirty="0" smtClean="0"/>
              <a:t>Future Queries</a:t>
            </a:r>
          </a:p>
          <a:p>
            <a:pPr lvl="1"/>
            <a:r>
              <a:rPr lang="en-US" dirty="0" smtClean="0"/>
              <a:t>Batches multiple statements into one round trip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Migrations are good for demos and prototypes, but generally not suitable for medium-large projects</a:t>
            </a:r>
          </a:p>
          <a:p>
            <a:r>
              <a:rPr lang="en-US" dirty="0" smtClean="0"/>
              <a:t>Custom Migrations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Movie.IsRecommended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Add Migration: add-migration </a:t>
            </a:r>
            <a:r>
              <a:rPr lang="en-US" dirty="0" err="1" smtClean="0"/>
              <a:t>AddedMovieIsRecommended</a:t>
            </a:r>
            <a:endParaRPr lang="en-US" dirty="0" smtClean="0"/>
          </a:p>
          <a:p>
            <a:pPr lvl="1"/>
            <a:r>
              <a:rPr lang="en-US" dirty="0" smtClean="0"/>
              <a:t>Update Database: update-database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Actor.IsFavorite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Migrate.exe</a:t>
            </a:r>
          </a:p>
          <a:p>
            <a:r>
              <a:rPr lang="en-US" dirty="0" smtClean="0"/>
              <a:t>Migrations can have issues in a team environment. Better functionality was promised.</a:t>
            </a:r>
          </a:p>
          <a:p>
            <a:pPr lvl="1"/>
            <a:r>
              <a:rPr lang="en-US" dirty="0"/>
              <a:t>More info: http://blogs.msdn.com/b/adonet/archive/2014/03/12/migrations-screencast-series.aspx</a:t>
            </a:r>
          </a:p>
        </p:txBody>
      </p:sp>
    </p:spTree>
    <p:extLst>
      <p:ext uri="{BB962C8B-B14F-4D97-AF65-F5344CB8AC3E}">
        <p14:creationId xmlns:p14="http://schemas.microsoft.com/office/powerpoint/2010/main" val="93282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has good, although maybe dated, material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Bogard’s</a:t>
            </a:r>
            <a:r>
              <a:rPr lang="en-US" dirty="0" smtClean="0"/>
              <a:t> blog on </a:t>
            </a:r>
            <a:r>
              <a:rPr lang="en-US" dirty="0" err="1" smtClean="0"/>
              <a:t>LosTechies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http://lostechies.com/jimmybogard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Lerman’s</a:t>
            </a:r>
            <a:r>
              <a:rPr lang="en-US" dirty="0"/>
              <a:t> blog: </a:t>
            </a:r>
            <a:r>
              <a:rPr lang="en-US" dirty="0">
                <a:hlinkClick r:id="rId3"/>
              </a:rPr>
              <a:t>http://thedatafarm.com/blog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TechEd </a:t>
            </a:r>
            <a:r>
              <a:rPr lang="en-US" dirty="0"/>
              <a:t>2014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github.com/rowanmiller/Demo-TechEd2014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smtClean="0"/>
              <a:t>interceptors in 6.0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scope</a:t>
            </a:r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538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  <vt:lpstr>Entity Framework Migrations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31</cp:revision>
  <dcterms:created xsi:type="dcterms:W3CDTF">2014-05-28T01:32:14Z</dcterms:created>
  <dcterms:modified xsi:type="dcterms:W3CDTF">2014-06-03T15:20:32Z</dcterms:modified>
</cp:coreProperties>
</file>