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1" r:id="rId10"/>
    <p:sldId id="264" r:id="rId11"/>
    <p:sldId id="265" r:id="rId12"/>
    <p:sldId id="267" r:id="rId13"/>
    <p:sldId id="266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71"/>
            <p14:sldId id="262"/>
            <p14:sldId id="263"/>
            <p14:sldId id="261"/>
            <p14:sldId id="264"/>
            <p14:sldId id="265"/>
            <p14:sldId id="267"/>
            <p14:sldId id="266"/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blog/" TargetMode="External"/><Relationship Id="rId2" Type="http://schemas.openxmlformats.org/officeDocument/2006/relationships/hyperlink" Target="http://lostechies.com/jimmybog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wanmiller/Demo-TechEd20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6.1.1+.</a:t>
            </a:r>
          </a:p>
          <a:p>
            <a:r>
              <a:rPr lang="en-US" dirty="0" smtClean="0"/>
              <a:t>Handle 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pPr lvl="1"/>
            <a:r>
              <a:rPr lang="en-US" dirty="0" smtClean="0"/>
              <a:t>Bypasses Interceptors, so beware if using Soft Deletes</a:t>
            </a:r>
          </a:p>
          <a:p>
            <a:r>
              <a:rPr lang="en-US" dirty="0" smtClean="0"/>
              <a:t>Future Queries</a:t>
            </a:r>
          </a:p>
          <a:p>
            <a:pPr lvl="1"/>
            <a:r>
              <a:rPr lang="en-US" dirty="0" smtClean="0"/>
              <a:t>Batches multiple statements into one round trip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Pattern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supports task-based </a:t>
            </a:r>
            <a:r>
              <a:rPr lang="en-US" dirty="0" err="1" smtClean="0"/>
              <a:t>async</a:t>
            </a:r>
            <a:r>
              <a:rPr lang="en-US" dirty="0" smtClean="0"/>
              <a:t> pattern introduced in .NET 4.5.</a:t>
            </a:r>
          </a:p>
          <a:p>
            <a:r>
              <a:rPr lang="en-US" dirty="0" smtClean="0"/>
              <a:t>The following common methods are supported:</a:t>
            </a:r>
          </a:p>
          <a:p>
            <a:pPr lvl="1"/>
            <a:r>
              <a:rPr lang="en-US" dirty="0" err="1" smtClean="0"/>
              <a:t>ToListAsync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SingleOrDefaultAsync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CountAsync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SaveChangesAsync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Raw queries also supported:</a:t>
            </a:r>
          </a:p>
          <a:p>
            <a:pPr lvl="1"/>
            <a:r>
              <a:rPr lang="en-US" dirty="0" err="1" smtClean="0"/>
              <a:t>context.Database.SqlQuery</a:t>
            </a:r>
            <a:r>
              <a:rPr lang="en-US" dirty="0" smtClean="0"/>
              <a:t>&lt;Movie&gt;(“select * from movie”).</a:t>
            </a:r>
            <a:r>
              <a:rPr lang="en-US" dirty="0" err="1" smtClean="0"/>
              <a:t>ToListAsync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0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Migrations are good for demos and prototypes, but generally not suitable for medium-large projects</a:t>
            </a:r>
          </a:p>
          <a:p>
            <a:r>
              <a:rPr lang="en-US" dirty="0" smtClean="0"/>
              <a:t>Custom Migrations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Movie.IsRecommended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Add Migration: add-migration </a:t>
            </a:r>
            <a:r>
              <a:rPr lang="en-US" dirty="0" err="1" smtClean="0"/>
              <a:t>AddedMovieIsRecommended</a:t>
            </a:r>
            <a:endParaRPr lang="en-US" dirty="0" smtClean="0"/>
          </a:p>
          <a:p>
            <a:pPr lvl="1"/>
            <a:r>
              <a:rPr lang="en-US" dirty="0" smtClean="0"/>
              <a:t>Update Database: update-database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Actor.IsFavorite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Migrate.exe</a:t>
            </a:r>
          </a:p>
          <a:p>
            <a:r>
              <a:rPr lang="en-US" dirty="0" smtClean="0"/>
              <a:t>Migrations can have issues in a team environment. Better functionality was promised.</a:t>
            </a:r>
          </a:p>
          <a:p>
            <a:pPr lvl="1"/>
            <a:r>
              <a:rPr lang="en-US" dirty="0"/>
              <a:t>More info: http://blogs.msdn.com/b/adonet/archive/2014/03/12/migrations-screencast-series.aspx</a:t>
            </a:r>
          </a:p>
        </p:txBody>
      </p:sp>
    </p:spTree>
    <p:extLst>
      <p:ext uri="{BB962C8B-B14F-4D97-AF65-F5344CB8AC3E}">
        <p14:creationId xmlns:p14="http://schemas.microsoft.com/office/powerpoint/2010/main" val="9328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has good, although maybe dated, material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Bogard’s</a:t>
            </a:r>
            <a:r>
              <a:rPr lang="en-US" dirty="0" smtClean="0"/>
              <a:t> blog on </a:t>
            </a:r>
            <a:r>
              <a:rPr lang="en-US" dirty="0" err="1" smtClean="0"/>
              <a:t>LosTechies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http://lostechies.com/jimmybogard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Lerman’s</a:t>
            </a:r>
            <a:r>
              <a:rPr lang="en-US" dirty="0"/>
              <a:t> blog: </a:t>
            </a:r>
            <a:r>
              <a:rPr lang="en-US" dirty="0">
                <a:hlinkClick r:id="rId3"/>
              </a:rPr>
              <a:t>http://thedatafarm.com/blog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TechEd </a:t>
            </a:r>
            <a:r>
              <a:rPr lang="en-US" dirty="0"/>
              <a:t>2014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github.com/rowanmiller/Demo-TechEd2014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smtClean="0"/>
              <a:t>interceptors in 6.0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Uncertainty</a:t>
            </a:r>
          </a:p>
          <a:p>
            <a:pPr lvl="1"/>
            <a:r>
              <a:rPr lang="en-US" dirty="0" smtClean="0"/>
              <a:t>Feature churn</a:t>
            </a:r>
          </a:p>
          <a:p>
            <a:pPr lvl="1"/>
            <a:r>
              <a:rPr lang="en-US" dirty="0" smtClean="0"/>
              <a:t>Timeline?</a:t>
            </a:r>
          </a:p>
          <a:p>
            <a:pPr lvl="1"/>
            <a:r>
              <a:rPr lang="en-US" dirty="0" smtClean="0"/>
              <a:t>Lack of communication</a:t>
            </a:r>
          </a:p>
          <a:p>
            <a:pPr lvl="1"/>
            <a:r>
              <a:rPr lang="en-US" dirty="0" smtClean="0"/>
              <a:t>???</a:t>
            </a:r>
            <a:endParaRPr lang="en-US" dirty="0" smtClean="0"/>
          </a:p>
        </p:txBody>
      </p:sp>
      <p:pic>
        <p:nvPicPr>
          <p:cNvPr id="1030" name="Picture 6" descr="http://i.kinja-img.com/gawker-media/image/upload/s--GJpMlXy4--/18tdaxxfe4kb7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18" y="1153749"/>
            <a:ext cx="363855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scope, newer versions have nested containers and transient scope</a:t>
            </a:r>
          </a:p>
          <a:p>
            <a:pPr lvl="1"/>
            <a:r>
              <a:rPr lang="en-US" dirty="0" smtClean="0"/>
              <a:t>Unity has </a:t>
            </a:r>
            <a:r>
              <a:rPr lang="en-US" dirty="0" err="1" smtClean="0"/>
              <a:t>PerRequestLifetimeManager</a:t>
            </a:r>
            <a:endParaRPr lang="en-US" dirty="0" smtClean="0"/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589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But….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  <vt:lpstr>Asynchronous Pattern Support</vt:lpstr>
      <vt:lpstr>Entity Framework Migrations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37</cp:revision>
  <dcterms:created xsi:type="dcterms:W3CDTF">2014-05-28T01:32:14Z</dcterms:created>
  <dcterms:modified xsi:type="dcterms:W3CDTF">2015-03-05T14:23:08Z</dcterms:modified>
</cp:coreProperties>
</file>