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70" r:id="rId4"/>
    <p:sldId id="275" r:id="rId5"/>
    <p:sldId id="271" r:id="rId6"/>
    <p:sldId id="274" r:id="rId7"/>
    <p:sldId id="272" r:id="rId8"/>
    <p:sldId id="273" r:id="rId9"/>
    <p:sldId id="27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CA65BA-CCEB-4C76-AE3B-7DF3EE91E77C}">
          <p14:sldIdLst>
            <p14:sldId id="256"/>
            <p14:sldId id="257"/>
            <p14:sldId id="270"/>
            <p14:sldId id="275"/>
            <p14:sldId id="271"/>
            <p14:sldId id="274"/>
            <p14:sldId id="272"/>
            <p14:sldId id="273"/>
            <p14:sldId id="27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EA803-7C92-4DF7-88C2-171098DA16C3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5CB44-A5E7-42FB-AFD2-D4FC8AEBA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6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5CB44-A5E7-42FB-AFD2-D4FC8AEBA3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2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8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6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6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2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3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2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5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0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65B8-A905-4126-A305-28D558C34FD5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2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365B8-A905-4126-A305-28D558C34FD5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C3E9-ED5A-499B-844C-FB997288D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3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ecole/Presentations" TargetMode="External"/><Relationship Id="rId2" Type="http://schemas.openxmlformats.org/officeDocument/2006/relationships/hyperlink" Target="http://colemik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kecole/CVCreative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finitelytyped.org/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ype.litesolutions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928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 err="1"/>
              <a:t>TypeScript</a:t>
            </a:r>
            <a:r>
              <a:rPr lang="en-US" sz="4800" dirty="0"/>
              <a:t> for the .NET Developer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28955"/>
            <a:ext cx="9144000" cy="189267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By: Mike Cole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colemike</a:t>
            </a:r>
            <a:endParaRPr lang="en-US" dirty="0" smtClean="0"/>
          </a:p>
          <a:p>
            <a:r>
              <a:rPr lang="en-US" dirty="0">
                <a:hlinkClick r:id="rId2"/>
              </a:rPr>
              <a:t>http://colemike.com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Slides: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github.com/mikecole/Presentations</a:t>
            </a:r>
            <a:endParaRPr lang="en-US" dirty="0" smtClean="0"/>
          </a:p>
          <a:p>
            <a:r>
              <a:rPr lang="en-US" dirty="0"/>
              <a:t>Code: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github.com/mikecole/CVCreatives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Pluralsight</a:t>
            </a:r>
            <a:endParaRPr lang="en-US" dirty="0" smtClean="0"/>
          </a:p>
          <a:p>
            <a:pPr lvl="1"/>
            <a:r>
              <a:rPr lang="en-US" dirty="0" err="1" smtClean="0"/>
              <a:t>TypeScript</a:t>
            </a:r>
            <a:r>
              <a:rPr lang="en-US" dirty="0" smtClean="0"/>
              <a:t> Fundamentals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TypeScript</a:t>
            </a:r>
            <a:r>
              <a:rPr lang="en-US" dirty="0" smtClean="0"/>
              <a:t> for Large </a:t>
            </a:r>
            <a:r>
              <a:rPr lang="en-US" dirty="0" err="1" smtClean="0"/>
              <a:t>AngularJS</a:t>
            </a:r>
            <a:r>
              <a:rPr lang="en-US" dirty="0" smtClean="0"/>
              <a:t> Applications</a:t>
            </a:r>
          </a:p>
          <a:p>
            <a:r>
              <a:rPr lang="en-US" dirty="0">
                <a:hlinkClick r:id="rId2"/>
              </a:rPr>
              <a:t>http://www.typescriptlang.org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http://definitelytyped.org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http://type.litesolutions.net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1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summary of </a:t>
            </a:r>
            <a:r>
              <a:rPr lang="en-US" dirty="0" err="1" smtClean="0"/>
              <a:t>TypeScript</a:t>
            </a:r>
            <a:r>
              <a:rPr lang="en-US" dirty="0"/>
              <a:t> </a:t>
            </a:r>
            <a:r>
              <a:rPr lang="en-US" dirty="0" smtClean="0"/>
              <a:t>and related tools</a:t>
            </a:r>
          </a:p>
          <a:p>
            <a:pPr lvl="1"/>
            <a:r>
              <a:rPr lang="en-US" dirty="0" err="1" smtClean="0"/>
              <a:t>TypeScript</a:t>
            </a:r>
            <a:endParaRPr lang="en-US" dirty="0" smtClean="0"/>
          </a:p>
          <a:p>
            <a:pPr lvl="1"/>
            <a:r>
              <a:rPr lang="en-US" dirty="0" err="1" smtClean="0"/>
              <a:t>DefinitelyTyped</a:t>
            </a:r>
            <a:endParaRPr lang="en-US" dirty="0" smtClean="0"/>
          </a:p>
          <a:p>
            <a:pPr lvl="1"/>
            <a:r>
              <a:rPr lang="en-US" dirty="0" err="1" smtClean="0"/>
              <a:t>TypeLITE</a:t>
            </a:r>
            <a:endParaRPr lang="en-US" dirty="0" smtClean="0"/>
          </a:p>
          <a:p>
            <a:pPr lvl="1"/>
            <a:r>
              <a:rPr lang="en-US" dirty="0" err="1" smtClean="0"/>
              <a:t>tslint</a:t>
            </a:r>
            <a:endParaRPr lang="en-US" dirty="0" smtClean="0"/>
          </a:p>
          <a:p>
            <a:r>
              <a:rPr lang="en-US" dirty="0" smtClean="0"/>
              <a:t>Refactoring an existing Angular app to utilize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9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JavaScript hard for .NET </a:t>
            </a:r>
            <a:r>
              <a:rPr lang="en-US" dirty="0" err="1" smtClean="0"/>
              <a:t>devs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type </a:t>
            </a:r>
            <a:r>
              <a:rPr lang="en-US" dirty="0" smtClean="0"/>
              <a:t>safety.</a:t>
            </a:r>
            <a:endParaRPr lang="en-US" dirty="0" smtClean="0"/>
          </a:p>
          <a:p>
            <a:r>
              <a:rPr lang="en-US" dirty="0" smtClean="0"/>
              <a:t>Functional </a:t>
            </a:r>
            <a:r>
              <a:rPr lang="en-US" dirty="0" smtClean="0"/>
              <a:t>language with </a:t>
            </a:r>
            <a:r>
              <a:rPr lang="en-US" dirty="0" smtClean="0"/>
              <a:t>unfriendly </a:t>
            </a:r>
            <a:r>
              <a:rPr lang="en-US" dirty="0" smtClean="0"/>
              <a:t>syntax.</a:t>
            </a:r>
          </a:p>
          <a:p>
            <a:r>
              <a:rPr lang="en-US" dirty="0" smtClean="0"/>
              <a:t>Not object-oriented.</a:t>
            </a:r>
          </a:p>
          <a:p>
            <a:r>
              <a:rPr lang="en-US" dirty="0" smtClean="0"/>
              <a:t>Not many organizational constructs.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26233" y="5527964"/>
            <a:ext cx="494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Basically everything .NET is not…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043353" y="3906982"/>
            <a:ext cx="1180407" cy="1546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73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81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Typed superset of JavaScript that compiles to plain JavaScript.</a:t>
            </a:r>
          </a:p>
          <a:p>
            <a:r>
              <a:rPr lang="en-US" dirty="0" smtClean="0"/>
              <a:t>Anders Hejlsberg is core developer.</a:t>
            </a:r>
          </a:p>
          <a:p>
            <a:r>
              <a:rPr lang="en-US" dirty="0" smtClean="0"/>
              <a:t>Gives you compile-time feedback in Visual Studio.</a:t>
            </a:r>
          </a:p>
          <a:p>
            <a:r>
              <a:rPr lang="en-US" dirty="0" err="1" smtClean="0"/>
              <a:t>Resharper</a:t>
            </a:r>
            <a:r>
              <a:rPr lang="en-US" dirty="0" smtClean="0"/>
              <a:t> friendly.</a:t>
            </a:r>
          </a:p>
          <a:p>
            <a:r>
              <a:rPr lang="en-US" dirty="0" smtClean="0"/>
              <a:t>Current version is 1.4, released early 2015.</a:t>
            </a:r>
          </a:p>
          <a:p>
            <a:r>
              <a:rPr lang="en-US" dirty="0" smtClean="0"/>
              <a:t>Works with Web Essentials in VS to give you split screen TS/JS.</a:t>
            </a:r>
          </a:p>
          <a:p>
            <a:r>
              <a:rPr lang="en-US" dirty="0" smtClean="0"/>
              <a:t>File extension is .</a:t>
            </a:r>
            <a:r>
              <a:rPr lang="en-US" dirty="0" err="1" smtClean="0"/>
              <a:t>ts</a:t>
            </a:r>
            <a:r>
              <a:rPr lang="en-US" dirty="0" smtClean="0"/>
              <a:t>, on compile it generates .</a:t>
            </a:r>
            <a:r>
              <a:rPr lang="en-US" dirty="0" err="1" smtClean="0"/>
              <a:t>js</a:t>
            </a:r>
            <a:r>
              <a:rPr lang="en-US" dirty="0" smtClean="0"/>
              <a:t> and .</a:t>
            </a:r>
            <a:r>
              <a:rPr lang="en-US" dirty="0" err="1" smtClean="0"/>
              <a:t>js.map</a:t>
            </a:r>
            <a:r>
              <a:rPr lang="en-US" dirty="0" smtClean="0"/>
              <a:t> files. Do not need to check those into source control.</a:t>
            </a:r>
          </a:p>
          <a:p>
            <a:r>
              <a:rPr lang="en-US" dirty="0" smtClean="0"/>
              <a:t>Can compile </a:t>
            </a:r>
            <a:r>
              <a:rPr lang="en-US" dirty="0" err="1" smtClean="0"/>
              <a:t>TypeScript</a:t>
            </a:r>
            <a:r>
              <a:rPr lang="en-US" dirty="0" smtClean="0"/>
              <a:t> files from VS, or other </a:t>
            </a:r>
            <a:r>
              <a:rPr lang="en-US" dirty="0" err="1" smtClean="0"/>
              <a:t>other</a:t>
            </a:r>
            <a:r>
              <a:rPr lang="en-US" dirty="0" smtClean="0"/>
              <a:t> build scripts.</a:t>
            </a:r>
          </a:p>
          <a:p>
            <a:r>
              <a:rPr lang="en-US" dirty="0" smtClean="0"/>
              <a:t>Open Source.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3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Gives you compile-time feedback in Visual Studio.</a:t>
            </a:r>
          </a:p>
          <a:p>
            <a:r>
              <a:rPr lang="en-US" dirty="0" smtClean="0"/>
              <a:t>Makes your JavaScript code more easily </a:t>
            </a:r>
            <a:r>
              <a:rPr lang="en-US" dirty="0" err="1" smtClean="0"/>
              <a:t>refactorable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Makes concepts you’re familiar with from working in .NET easily understandable in JS.</a:t>
            </a:r>
          </a:p>
          <a:p>
            <a:pPr lvl="1"/>
            <a:r>
              <a:rPr lang="en-US" dirty="0" smtClean="0"/>
              <a:t>Classes, constructors, interfaces, etc.</a:t>
            </a:r>
          </a:p>
          <a:p>
            <a:r>
              <a:rPr lang="en-US" dirty="0" smtClean="0"/>
              <a:t>Take advantage of familiar IDE features.</a:t>
            </a:r>
          </a:p>
          <a:p>
            <a:pPr lvl="1"/>
            <a:r>
              <a:rPr lang="en-US" dirty="0" smtClean="0"/>
              <a:t>Find Usages, Go To Implementation</a:t>
            </a:r>
            <a:r>
              <a:rPr lang="en-US" smtClean="0"/>
              <a:t>, etc.</a:t>
            </a:r>
            <a:endParaRPr lang="en-US" dirty="0" smtClean="0"/>
          </a:p>
          <a:p>
            <a:r>
              <a:rPr lang="en-US" dirty="0" smtClean="0"/>
              <a:t>Handles JS best practices (quirks?) for you.</a:t>
            </a:r>
          </a:p>
          <a:p>
            <a:pPr lvl="1"/>
            <a:r>
              <a:rPr lang="en-US" dirty="0" smtClean="0"/>
              <a:t>IIFEs (</a:t>
            </a:r>
            <a:r>
              <a:rPr lang="en-US" dirty="0"/>
              <a:t>immediately-invoked function </a:t>
            </a:r>
            <a:r>
              <a:rPr lang="en-US" dirty="0" smtClean="0"/>
              <a:t>expressions)</a:t>
            </a:r>
          </a:p>
          <a:p>
            <a:pPr lvl="1"/>
            <a:r>
              <a:rPr lang="en-US" dirty="0" smtClean="0"/>
              <a:t>Gracefully handles “this” in JS.</a:t>
            </a:r>
          </a:p>
          <a:p>
            <a:r>
              <a:rPr lang="en-US" dirty="0" smtClean="0"/>
              <a:t>When used with </a:t>
            </a:r>
            <a:r>
              <a:rPr lang="en-US" dirty="0" err="1" smtClean="0"/>
              <a:t>DefinitelyTyped</a:t>
            </a:r>
            <a:r>
              <a:rPr lang="en-US" dirty="0" smtClean="0"/>
              <a:t> </a:t>
            </a:r>
            <a:r>
              <a:rPr lang="en-US" dirty="0" err="1" smtClean="0"/>
              <a:t>typings</a:t>
            </a:r>
            <a:r>
              <a:rPr lang="en-US" dirty="0" smtClean="0"/>
              <a:t> and </a:t>
            </a:r>
            <a:r>
              <a:rPr lang="en-US" dirty="0" err="1" smtClean="0"/>
              <a:t>TypeLITE</a:t>
            </a:r>
            <a:r>
              <a:rPr lang="en-US" dirty="0" smtClean="0"/>
              <a:t>, it gets a whole lot better.</a:t>
            </a:r>
          </a:p>
        </p:txBody>
      </p:sp>
    </p:spTree>
    <p:extLst>
      <p:ext uri="{BB962C8B-B14F-4D97-AF65-F5344CB8AC3E}">
        <p14:creationId xmlns:p14="http://schemas.microsoft.com/office/powerpoint/2010/main" val="332185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AngularJS 2.0 is being built on </a:t>
            </a:r>
            <a:r>
              <a:rPr lang="en-US" dirty="0" err="1" smtClean="0"/>
              <a:t>TypeScript</a:t>
            </a:r>
            <a:r>
              <a:rPr lang="en-US" dirty="0" smtClean="0"/>
              <a:t>.</a:t>
            </a:r>
          </a:p>
        </p:txBody>
      </p:sp>
      <p:pic>
        <p:nvPicPr>
          <p:cNvPr id="1028" name="Picture 4" descr="http://techfleece.com/wp-content/uploads/2012/03/breaking-news-ron-burgun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58" y="2936512"/>
            <a:ext cx="732472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62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DefinitelyTyped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Community contributed type definitions of various JavaScript third party libraries</a:t>
            </a:r>
          </a:p>
          <a:p>
            <a:pPr lvl="1"/>
            <a:r>
              <a:rPr lang="en-US" dirty="0" smtClean="0"/>
              <a:t>Angular, Knockout, jQuery, Bootstrap, </a:t>
            </a:r>
            <a:r>
              <a:rPr lang="en-US" dirty="0" err="1" smtClean="0"/>
              <a:t>Ladda</a:t>
            </a:r>
            <a:r>
              <a:rPr lang="en-US" dirty="0" smtClean="0"/>
              <a:t>, </a:t>
            </a:r>
            <a:r>
              <a:rPr lang="en-US" dirty="0" err="1" smtClean="0"/>
              <a:t>Toastr</a:t>
            </a:r>
            <a:r>
              <a:rPr lang="en-US" dirty="0" smtClean="0"/>
              <a:t>, Kendo, Moment, Underscore, Spin</a:t>
            </a:r>
          </a:p>
          <a:p>
            <a:r>
              <a:rPr lang="en-US" dirty="0" smtClean="0"/>
              <a:t>All of these definitions are available on </a:t>
            </a:r>
            <a:r>
              <a:rPr lang="en-US" dirty="0" err="1" smtClean="0"/>
              <a:t>NuGet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you reference these type definitions, you make them compatible with </a:t>
            </a:r>
            <a:r>
              <a:rPr lang="en-US" dirty="0" err="1" smtClean="0"/>
              <a:t>TypeScript</a:t>
            </a:r>
            <a:r>
              <a:rPr lang="en-US" dirty="0" smtClean="0"/>
              <a:t> and get all the benefits. </a:t>
            </a:r>
          </a:p>
        </p:txBody>
      </p:sp>
    </p:spTree>
    <p:extLst>
      <p:ext uri="{BB962C8B-B14F-4D97-AF65-F5344CB8AC3E}">
        <p14:creationId xmlns:p14="http://schemas.microsoft.com/office/powerpoint/2010/main" val="55381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utility that generates </a:t>
            </a:r>
            <a:r>
              <a:rPr lang="en-US" dirty="0" err="1" smtClean="0"/>
              <a:t>TypeScript</a:t>
            </a:r>
            <a:r>
              <a:rPr lang="en-US" dirty="0" smtClean="0"/>
              <a:t> definitions from your own .NET classes.</a:t>
            </a:r>
          </a:p>
          <a:p>
            <a:r>
              <a:rPr lang="en-US" dirty="0" smtClean="0"/>
              <a:t>Add a </a:t>
            </a:r>
            <a:r>
              <a:rPr lang="en-US" dirty="0" err="1" smtClean="0"/>
              <a:t>TsClass</a:t>
            </a:r>
            <a:r>
              <a:rPr lang="en-US" dirty="0" smtClean="0"/>
              <a:t>/</a:t>
            </a:r>
            <a:r>
              <a:rPr lang="en-US" dirty="0" err="1" smtClean="0"/>
              <a:t>TsEnum</a:t>
            </a:r>
            <a:r>
              <a:rPr lang="en-US" dirty="0" smtClean="0"/>
              <a:t> attribute to your .NET class, and they will be included in the generation.</a:t>
            </a:r>
          </a:p>
          <a:p>
            <a:r>
              <a:rPr lang="en-US" dirty="0" smtClean="0"/>
              <a:t>The data structures you work with in JavaScript will now be typed and easily </a:t>
            </a:r>
            <a:r>
              <a:rPr lang="en-US" dirty="0" err="1" smtClean="0"/>
              <a:t>refactorable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701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tslint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analysis linter for </a:t>
            </a:r>
            <a:r>
              <a:rPr lang="en-US" dirty="0" err="1" smtClean="0"/>
              <a:t>TypeScript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setup rules such as:</a:t>
            </a:r>
          </a:p>
          <a:p>
            <a:pPr lvl="1"/>
            <a:r>
              <a:rPr lang="en-US" dirty="0" smtClean="0"/>
              <a:t>Max line length, style preferences (“ vs ‘, semicolon usage, indentation, tab vs. space), ban use of functions, custom rules, and many more. </a:t>
            </a:r>
          </a:p>
          <a:p>
            <a:r>
              <a:rPr lang="en-US" dirty="0" smtClean="0"/>
              <a:t>Default set of rules included with Web Essentials. Preferable approach is to maintain </a:t>
            </a:r>
            <a:r>
              <a:rPr lang="en-US" dirty="0" err="1" smtClean="0"/>
              <a:t>tslint.json</a:t>
            </a:r>
            <a:r>
              <a:rPr lang="en-US" dirty="0" smtClean="0"/>
              <a:t> in root of web project.</a:t>
            </a:r>
          </a:p>
          <a:p>
            <a:r>
              <a:rPr lang="en-US" dirty="0" smtClean="0"/>
              <a:t>Web Essentials can mark violations as messages, warnings, or errors.</a:t>
            </a:r>
          </a:p>
        </p:txBody>
      </p:sp>
    </p:spTree>
    <p:extLst>
      <p:ext uri="{BB962C8B-B14F-4D97-AF65-F5344CB8AC3E}">
        <p14:creationId xmlns:p14="http://schemas.microsoft.com/office/powerpoint/2010/main" val="86100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836</TotalTime>
  <Words>495</Words>
  <Application>Microsoft Office PowerPoint</Application>
  <PresentationFormat>Widescreen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TypeScript for the .NET Developer</vt:lpstr>
      <vt:lpstr>Agenda</vt:lpstr>
      <vt:lpstr>Why is JavaScript hard for .NET devs?</vt:lpstr>
      <vt:lpstr>TypeScript</vt:lpstr>
      <vt:lpstr>Why TypeScript?</vt:lpstr>
      <vt:lpstr>Why TypeScript?</vt:lpstr>
      <vt:lpstr>DefinitelyTyped</vt:lpstr>
      <vt:lpstr>TypeLITE</vt:lpstr>
      <vt:lpstr>tslint</vt:lpstr>
      <vt:lpstr>Where Can I Learn More?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Extra Mile</dc:title>
  <dc:creator>Mike Cole</dc:creator>
  <cp:lastModifiedBy>Mike Cole</cp:lastModifiedBy>
  <cp:revision>44</cp:revision>
  <dcterms:created xsi:type="dcterms:W3CDTF">2014-05-28T01:32:14Z</dcterms:created>
  <dcterms:modified xsi:type="dcterms:W3CDTF">2015-04-06T02:36:05Z</dcterms:modified>
</cp:coreProperties>
</file>