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0" r:id="rId4"/>
    <p:sldId id="275" r:id="rId5"/>
    <p:sldId id="271" r:id="rId6"/>
    <p:sldId id="274" r:id="rId7"/>
    <p:sldId id="272" r:id="rId8"/>
    <p:sldId id="273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70"/>
            <p14:sldId id="275"/>
            <p14:sldId id="271"/>
            <p14:sldId id="274"/>
            <p14:sldId id="272"/>
            <p14:sldId id="273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803-7C92-4DF7-88C2-171098DA16C3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CB44-A5E7-42FB-AFD2-D4FC8AEB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CB44-A5E7-42FB-AFD2-D4FC8AEB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cole/Presentations" TargetMode="External"/><Relationship Id="rId2" Type="http://schemas.openxmlformats.org/officeDocument/2006/relationships/hyperlink" Target="http://colemik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kecole/CVCreativ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.litesolution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TypeScript</a:t>
            </a:r>
            <a:r>
              <a:rPr lang="en-US" sz="4800" dirty="0"/>
              <a:t> for the 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55"/>
            <a:ext cx="9144000" cy="1892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http://colemike.com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github.com/mikecole/Presentations</a:t>
            </a:r>
            <a:endParaRPr lang="en-US" dirty="0" smtClean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github.com/mikecole/CVCreatives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for Large </a:t>
            </a:r>
            <a:r>
              <a:rPr lang="en-US" dirty="0" err="1" smtClean="0"/>
              <a:t>AngularJS</a:t>
            </a:r>
            <a:r>
              <a:rPr lang="en-US" dirty="0" smtClean="0"/>
              <a:t> Applications</a:t>
            </a:r>
          </a:p>
          <a:p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http://definitelytyped.org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http://type.litesolutions.net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summary of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and related tools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err="1" smtClean="0"/>
              <a:t>TypeLITE</a:t>
            </a:r>
            <a:endParaRPr lang="en-US" dirty="0" smtClean="0"/>
          </a:p>
          <a:p>
            <a:pPr lvl="1"/>
            <a:r>
              <a:rPr lang="en-US" dirty="0" err="1" smtClean="0"/>
              <a:t>tslint</a:t>
            </a:r>
            <a:endParaRPr lang="en-US" dirty="0" smtClean="0"/>
          </a:p>
          <a:p>
            <a:r>
              <a:rPr lang="en-US" dirty="0" smtClean="0"/>
              <a:t>Refactoring an existing Angular app to utilize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JavaScript hard for .NET </a:t>
            </a:r>
            <a:r>
              <a:rPr lang="en-US" dirty="0" err="1" smtClean="0"/>
              <a:t>devs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type safety</a:t>
            </a:r>
          </a:p>
          <a:p>
            <a:r>
              <a:rPr lang="en-US" dirty="0" smtClean="0"/>
              <a:t>Functionality language with iffy syntax.</a:t>
            </a:r>
          </a:p>
          <a:p>
            <a:r>
              <a:rPr lang="en-US" dirty="0" smtClean="0"/>
              <a:t>Not object-oriented.</a:t>
            </a:r>
          </a:p>
          <a:p>
            <a:r>
              <a:rPr lang="en-US" dirty="0" smtClean="0"/>
              <a:t>Not many organizational constructs.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6233" y="5527964"/>
            <a:ext cx="494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Basically everything .NET is not…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3353" y="3906982"/>
            <a:ext cx="1180407" cy="154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Typed superset of JavaScript that compiles to plain JavaScript.</a:t>
            </a:r>
          </a:p>
          <a:p>
            <a:r>
              <a:rPr lang="en-US" dirty="0" smtClean="0"/>
              <a:t>Anders Hejlsberg is core developer.</a:t>
            </a:r>
          </a:p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friendly.</a:t>
            </a:r>
          </a:p>
          <a:p>
            <a:r>
              <a:rPr lang="en-US" dirty="0" smtClean="0"/>
              <a:t>Current version is 1.4, released early 2015.</a:t>
            </a:r>
          </a:p>
          <a:p>
            <a:r>
              <a:rPr lang="en-US" dirty="0" smtClean="0"/>
              <a:t>Works with Web Essentials in VS to give you split screen TS/JS.</a:t>
            </a:r>
          </a:p>
          <a:p>
            <a:r>
              <a:rPr lang="en-US" dirty="0" smtClean="0"/>
              <a:t>File extension is .</a:t>
            </a:r>
            <a:r>
              <a:rPr lang="en-US" dirty="0" err="1" smtClean="0"/>
              <a:t>ts</a:t>
            </a:r>
            <a:r>
              <a:rPr lang="en-US" dirty="0" smtClean="0"/>
              <a:t>, on compile it generates .</a:t>
            </a:r>
            <a:r>
              <a:rPr lang="en-US" dirty="0" err="1" smtClean="0"/>
              <a:t>js</a:t>
            </a:r>
            <a:r>
              <a:rPr lang="en-US" dirty="0" smtClean="0"/>
              <a:t> and .</a:t>
            </a:r>
            <a:r>
              <a:rPr lang="en-US" dirty="0" err="1" smtClean="0"/>
              <a:t>js.map</a:t>
            </a:r>
            <a:r>
              <a:rPr lang="en-US" dirty="0" smtClean="0"/>
              <a:t> files. Do not need to check those into source control.</a:t>
            </a:r>
          </a:p>
          <a:p>
            <a:r>
              <a:rPr lang="en-US" dirty="0" smtClean="0"/>
              <a:t>Can compile </a:t>
            </a:r>
            <a:r>
              <a:rPr lang="en-US" dirty="0" err="1" smtClean="0"/>
              <a:t>TypeScript</a:t>
            </a:r>
            <a:r>
              <a:rPr lang="en-US" dirty="0" smtClean="0"/>
              <a:t> files from VS, or other </a:t>
            </a:r>
            <a:r>
              <a:rPr lang="en-US" dirty="0" err="1" smtClean="0"/>
              <a:t>other</a:t>
            </a:r>
            <a:r>
              <a:rPr lang="en-US" dirty="0" smtClean="0"/>
              <a:t> build scripts.</a:t>
            </a:r>
          </a:p>
          <a:p>
            <a:r>
              <a:rPr lang="en-US" dirty="0" smtClean="0"/>
              <a:t>Open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smtClean="0"/>
              <a:t>Makes your JavaScript code more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Makes concepts you’re familiar with from working in .NET easily understandable in JS.</a:t>
            </a:r>
          </a:p>
          <a:p>
            <a:pPr lvl="1"/>
            <a:r>
              <a:rPr lang="en-US" dirty="0" smtClean="0"/>
              <a:t>Classes, constructors, interfaces, </a:t>
            </a:r>
            <a:r>
              <a:rPr lang="en-US" dirty="0" smtClean="0"/>
              <a:t>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advantage of familiar IDE features.</a:t>
            </a:r>
          </a:p>
          <a:p>
            <a:pPr lvl="1"/>
            <a:r>
              <a:rPr lang="en-US" dirty="0" smtClean="0"/>
              <a:t>Find Usages, Go To Implementation</a:t>
            </a:r>
            <a:r>
              <a:rPr lang="en-US" smtClean="0"/>
              <a:t>, etc.</a:t>
            </a:r>
            <a:endParaRPr lang="en-US" dirty="0" smtClean="0"/>
          </a:p>
          <a:p>
            <a:r>
              <a:rPr lang="en-US" dirty="0" smtClean="0"/>
              <a:t>Handles JS best practices (quirks?) for you.</a:t>
            </a:r>
          </a:p>
          <a:p>
            <a:pPr lvl="1"/>
            <a:r>
              <a:rPr lang="en-US" dirty="0" smtClean="0"/>
              <a:t>IIFEs (</a:t>
            </a:r>
            <a:r>
              <a:rPr lang="en-US" dirty="0"/>
              <a:t>immediately-invoked function </a:t>
            </a:r>
            <a:r>
              <a:rPr lang="en-US" dirty="0" smtClean="0"/>
              <a:t>expressions)</a:t>
            </a:r>
          </a:p>
          <a:p>
            <a:pPr lvl="1"/>
            <a:r>
              <a:rPr lang="en-US" dirty="0" smtClean="0"/>
              <a:t>Gracefully handles “this” in JS.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en-US" dirty="0" err="1" smtClean="0"/>
              <a:t>typings</a:t>
            </a:r>
            <a:r>
              <a:rPr lang="en-US" dirty="0" smtClean="0"/>
              <a:t> and </a:t>
            </a:r>
            <a:r>
              <a:rPr lang="en-US" dirty="0" err="1" smtClean="0"/>
              <a:t>TypeLITE</a:t>
            </a:r>
            <a:r>
              <a:rPr lang="en-US" dirty="0" smtClean="0"/>
              <a:t>, it gets a whole lot better.</a:t>
            </a:r>
          </a:p>
        </p:txBody>
      </p:sp>
    </p:spTree>
    <p:extLst>
      <p:ext uri="{BB962C8B-B14F-4D97-AF65-F5344CB8AC3E}">
        <p14:creationId xmlns:p14="http://schemas.microsoft.com/office/powerpoint/2010/main" val="33218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2.0 is being built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</p:txBody>
      </p:sp>
      <p:pic>
        <p:nvPicPr>
          <p:cNvPr id="1028" name="Picture 4" descr="http://techfleece.com/wp-content/uploads/2012/03/breaking-news-ron-burgun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8" y="2936512"/>
            <a:ext cx="7324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contributed type definitions of various JavaScript third party libraries</a:t>
            </a:r>
          </a:p>
          <a:p>
            <a:pPr lvl="1"/>
            <a:r>
              <a:rPr lang="en-US" dirty="0" smtClean="0"/>
              <a:t>Angular, Knockout, jQuery, Bootstrap, </a:t>
            </a:r>
            <a:r>
              <a:rPr lang="en-US" dirty="0" err="1" smtClean="0"/>
              <a:t>Ladda</a:t>
            </a:r>
            <a:r>
              <a:rPr lang="en-US" dirty="0" smtClean="0"/>
              <a:t>, </a:t>
            </a:r>
            <a:r>
              <a:rPr lang="en-US" dirty="0" err="1" smtClean="0"/>
              <a:t>Toastr</a:t>
            </a:r>
            <a:r>
              <a:rPr lang="en-US" dirty="0" smtClean="0"/>
              <a:t>, Kendo, Moment, Underscore, Spin</a:t>
            </a:r>
          </a:p>
          <a:p>
            <a:r>
              <a:rPr lang="en-US" dirty="0" smtClean="0"/>
              <a:t>All of these definitions are available on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reference these type definitions, you make them compatible with </a:t>
            </a:r>
            <a:r>
              <a:rPr lang="en-US" dirty="0" err="1" smtClean="0"/>
              <a:t>TypeScript</a:t>
            </a:r>
            <a:r>
              <a:rPr lang="en-US" dirty="0" smtClean="0"/>
              <a:t> and get all the benefits. </a:t>
            </a:r>
          </a:p>
        </p:txBody>
      </p:sp>
    </p:spTree>
    <p:extLst>
      <p:ext uri="{BB962C8B-B14F-4D97-AF65-F5344CB8AC3E}">
        <p14:creationId xmlns:p14="http://schemas.microsoft.com/office/powerpoint/2010/main" val="5538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generates </a:t>
            </a:r>
            <a:r>
              <a:rPr lang="en-US" dirty="0" err="1" smtClean="0"/>
              <a:t>TypeScript</a:t>
            </a:r>
            <a:r>
              <a:rPr lang="en-US" dirty="0" smtClean="0"/>
              <a:t> definitions from your own .NET classes.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TsClass</a:t>
            </a:r>
            <a:r>
              <a:rPr lang="en-US" dirty="0" smtClean="0"/>
              <a:t>/</a:t>
            </a:r>
            <a:r>
              <a:rPr lang="en-US" dirty="0" err="1" smtClean="0"/>
              <a:t>TsEnum</a:t>
            </a:r>
            <a:r>
              <a:rPr lang="en-US" dirty="0" smtClean="0"/>
              <a:t> attribute to your .NET class, and they will be included in the generation.</a:t>
            </a:r>
          </a:p>
          <a:p>
            <a:r>
              <a:rPr lang="en-US" dirty="0" smtClean="0"/>
              <a:t>The data structures you work with in JavaScript will now be typed and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0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linter for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Can setup rules such as:</a:t>
            </a:r>
          </a:p>
          <a:p>
            <a:pPr lvl="1"/>
            <a:r>
              <a:rPr lang="en-US" dirty="0" smtClean="0"/>
              <a:t>Max line length, style preferences (“ vs ‘, semicolon usage, indentation, tab vs. space), ban use of functions, custom rules, and many more. </a:t>
            </a:r>
          </a:p>
          <a:p>
            <a:r>
              <a:rPr lang="en-US" dirty="0" smtClean="0"/>
              <a:t>Default set of rules included with Web Essentials. </a:t>
            </a:r>
            <a:r>
              <a:rPr lang="en-US" dirty="0" smtClean="0"/>
              <a:t>Preferable approach is to maintain </a:t>
            </a:r>
            <a:r>
              <a:rPr lang="en-US" dirty="0" err="1" smtClean="0"/>
              <a:t>tslint.json</a:t>
            </a:r>
            <a:r>
              <a:rPr lang="en-US" dirty="0" smtClean="0"/>
              <a:t> in root of web project.</a:t>
            </a:r>
          </a:p>
          <a:p>
            <a:r>
              <a:rPr lang="en-US" dirty="0" smtClean="0"/>
              <a:t>Web Essentials can mark violations as messages, warnings, or errors.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00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494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TypeScript for the .NET Developer</vt:lpstr>
      <vt:lpstr>Agenda</vt:lpstr>
      <vt:lpstr>Why is JavaScript hard for .NET devs?</vt:lpstr>
      <vt:lpstr>TypeScript</vt:lpstr>
      <vt:lpstr>Why TypeScript?</vt:lpstr>
      <vt:lpstr>Why TypeScript?</vt:lpstr>
      <vt:lpstr>DefinitelyTyped</vt:lpstr>
      <vt:lpstr>TypeLITE</vt:lpstr>
      <vt:lpstr>tslint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41</cp:revision>
  <dcterms:created xsi:type="dcterms:W3CDTF">2014-05-28T01:32:14Z</dcterms:created>
  <dcterms:modified xsi:type="dcterms:W3CDTF">2015-04-03T18:09:28Z</dcterms:modified>
</cp:coreProperties>
</file>