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CA65BA-CCEB-4C76-AE3B-7DF3EE91E77C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1"/>
            <p14:sldId id="264"/>
            <p14:sldId id="265"/>
            <p14:sldId id="267"/>
            <p14:sldId id="266"/>
            <p14:sldId id="270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0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65B8-A905-4126-A305-28D558C34FD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3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wanmiller/Demo-TechEd201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hedatafarm.com/blog/" TargetMode="External"/><Relationship Id="rId2" Type="http://schemas.openxmlformats.org/officeDocument/2006/relationships/hyperlink" Target="http://lostechies.com/jimmybogar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wanmiller/Demo-TechEd201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 Extra Mile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Mike Cole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colemike</a:t>
            </a:r>
            <a:endParaRPr lang="en-US" dirty="0" smtClean="0"/>
          </a:p>
          <a:p>
            <a:r>
              <a:rPr lang="en-US" dirty="0"/>
              <a:t>http://colemike.com/</a:t>
            </a:r>
          </a:p>
        </p:txBody>
      </p:sp>
    </p:spTree>
    <p:extLst>
      <p:ext uri="{BB962C8B-B14F-4D97-AF65-F5344CB8AC3E}">
        <p14:creationId xmlns:p14="http://schemas.microsoft.com/office/powerpoint/2010/main" val="24383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the Fab Five</a:t>
            </a:r>
            <a:br>
              <a:rPr lang="en-US" dirty="0" smtClean="0"/>
            </a:br>
            <a:r>
              <a:rPr lang="en-US" sz="3100" dirty="0" smtClean="0"/>
              <a:t>(</a:t>
            </a:r>
            <a:r>
              <a:rPr lang="en-US" sz="3100" dirty="0" err="1" smtClean="0"/>
              <a:t>IsDeleted</a:t>
            </a:r>
            <a:r>
              <a:rPr lang="en-US" sz="3100" dirty="0" smtClean="0"/>
              <a:t>, </a:t>
            </a:r>
            <a:r>
              <a:rPr lang="en-US" sz="3100" dirty="0" err="1" smtClean="0"/>
              <a:t>UpdatedDate</a:t>
            </a:r>
            <a:r>
              <a:rPr lang="en-US" sz="3100" dirty="0" smtClean="0"/>
              <a:t>, </a:t>
            </a:r>
            <a:r>
              <a:rPr lang="en-US" sz="3100" dirty="0" err="1" smtClean="0"/>
              <a:t>UpdatedBy</a:t>
            </a:r>
            <a:r>
              <a:rPr lang="en-US" sz="3100" dirty="0" smtClean="0"/>
              <a:t>, </a:t>
            </a:r>
            <a:r>
              <a:rPr lang="en-US" sz="3100" dirty="0" err="1" smtClean="0"/>
              <a:t>CreatedDate</a:t>
            </a:r>
            <a:r>
              <a:rPr lang="en-US" sz="3100" dirty="0" smtClean="0"/>
              <a:t>, </a:t>
            </a:r>
            <a:r>
              <a:rPr lang="en-US" sz="3100" dirty="0" err="1" smtClean="0"/>
              <a:t>CreatedBy</a:t>
            </a:r>
            <a:r>
              <a:rPr lang="en-US" sz="3100" dirty="0" smtClean="0"/>
              <a:t>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fields in Entity base class</a:t>
            </a:r>
          </a:p>
          <a:p>
            <a:r>
              <a:rPr lang="en-US" dirty="0" smtClean="0"/>
              <a:t>Handle </a:t>
            </a:r>
            <a:r>
              <a:rPr lang="en-US" dirty="0" err="1" smtClean="0"/>
              <a:t>IsDeleted</a:t>
            </a:r>
            <a:r>
              <a:rPr lang="en-US" dirty="0" smtClean="0"/>
              <a:t> by using Soft Delete functionality</a:t>
            </a:r>
          </a:p>
          <a:p>
            <a:pPr lvl="1"/>
            <a:r>
              <a:rPr lang="en-US" dirty="0" smtClean="0"/>
              <a:t>Using patterns demoed by Rowan Miller at TechEd 2014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github.com/rowanmiller/Demo-TechEd2014</a:t>
            </a:r>
            <a:endParaRPr lang="en-US" dirty="0" smtClean="0"/>
          </a:p>
          <a:p>
            <a:pPr lvl="2"/>
            <a:r>
              <a:rPr lang="en-US" dirty="0" smtClean="0"/>
              <a:t>Requires EF 6.1.1+.</a:t>
            </a:r>
          </a:p>
          <a:p>
            <a:r>
              <a:rPr lang="en-US" dirty="0" smtClean="0"/>
              <a:t>Handle others in </a:t>
            </a:r>
            <a:r>
              <a:rPr lang="en-US" dirty="0" err="1" smtClean="0"/>
              <a:t>DataContext</a:t>
            </a:r>
            <a:r>
              <a:rPr lang="en-US" dirty="0" smtClean="0"/>
              <a:t> </a:t>
            </a:r>
            <a:r>
              <a:rPr lang="en-US" dirty="0" err="1" smtClean="0"/>
              <a:t>SaveChanges</a:t>
            </a:r>
            <a:r>
              <a:rPr lang="en-US" dirty="0" smtClean="0"/>
              <a:t> override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2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EntityFramework.Extended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https://github.com/loresoft/EntityFramework.Extended</a:t>
            </a:r>
          </a:p>
          <a:p>
            <a:r>
              <a:rPr lang="en-US" dirty="0" smtClean="0"/>
              <a:t>Batch Delete and Updates</a:t>
            </a:r>
          </a:p>
          <a:p>
            <a:pPr lvl="1"/>
            <a:r>
              <a:rPr lang="en-US" dirty="0" smtClean="0"/>
              <a:t>Bypasses Interceptors, so beware if using Soft Deletes</a:t>
            </a:r>
          </a:p>
          <a:p>
            <a:r>
              <a:rPr lang="en-US" dirty="0" smtClean="0"/>
              <a:t>Future Queries</a:t>
            </a:r>
          </a:p>
          <a:p>
            <a:pPr lvl="1"/>
            <a:r>
              <a:rPr lang="en-US" dirty="0" smtClean="0"/>
              <a:t>Batches multiple statements into one round trip</a:t>
            </a:r>
          </a:p>
          <a:p>
            <a:r>
              <a:rPr lang="en-US" dirty="0" smtClean="0"/>
              <a:t>Audit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Validation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ELMAH (and presumably other error logging frameworks) doesn’t log the details of validation exceptions by default</a:t>
            </a:r>
          </a:p>
          <a:p>
            <a:r>
              <a:rPr lang="en-US" dirty="0" smtClean="0"/>
              <a:t>You can override </a:t>
            </a:r>
            <a:r>
              <a:rPr lang="en-US" dirty="0" err="1" smtClean="0"/>
              <a:t>SaveChanges</a:t>
            </a:r>
            <a:r>
              <a:rPr lang="en-US" dirty="0" smtClean="0"/>
              <a:t> in your context, wrap the base call in try catch, and log the validation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4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Pattern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 supports task-based </a:t>
            </a:r>
            <a:r>
              <a:rPr lang="en-US" dirty="0" err="1" smtClean="0"/>
              <a:t>async</a:t>
            </a:r>
            <a:r>
              <a:rPr lang="en-US" dirty="0" smtClean="0"/>
              <a:t> pattern introduced in .NET 4.5.</a:t>
            </a:r>
          </a:p>
          <a:p>
            <a:r>
              <a:rPr lang="en-US" dirty="0" smtClean="0"/>
              <a:t>The following common methods are supported:</a:t>
            </a:r>
          </a:p>
          <a:p>
            <a:pPr lvl="1"/>
            <a:r>
              <a:rPr lang="en-US" dirty="0" err="1" smtClean="0"/>
              <a:t>ToListAsync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SingleOrDefaultAsync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CountAsync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SaveChangesAsync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Raw queries also supported:</a:t>
            </a:r>
          </a:p>
          <a:p>
            <a:pPr lvl="1"/>
            <a:r>
              <a:rPr lang="en-US" dirty="0" err="1" smtClean="0"/>
              <a:t>context.Database.SqlQuery</a:t>
            </a:r>
            <a:r>
              <a:rPr lang="en-US" dirty="0" smtClean="0"/>
              <a:t>&lt;Movie&gt;(“select * from movie”).</a:t>
            </a:r>
            <a:r>
              <a:rPr lang="en-US" dirty="0" err="1" smtClean="0"/>
              <a:t>ToListAsync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099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Automatic Migrations are good for demos and prototypes, but generally not suitable for medium-large projects</a:t>
            </a:r>
          </a:p>
          <a:p>
            <a:r>
              <a:rPr lang="en-US" dirty="0" smtClean="0"/>
              <a:t>Custom Migrations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Movie.IsRecommended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Add Migration: add-migration </a:t>
            </a:r>
            <a:r>
              <a:rPr lang="en-US" dirty="0" err="1" smtClean="0"/>
              <a:t>AddedMovieIsRecommended</a:t>
            </a:r>
            <a:endParaRPr lang="en-US" dirty="0" smtClean="0"/>
          </a:p>
          <a:p>
            <a:pPr lvl="1"/>
            <a:r>
              <a:rPr lang="en-US" dirty="0" smtClean="0"/>
              <a:t>Update Database: update-database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Actor.IsFavorite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Migrate.exe</a:t>
            </a:r>
          </a:p>
          <a:p>
            <a:r>
              <a:rPr lang="en-US" dirty="0" smtClean="0"/>
              <a:t>Migrations can have issues in a team environment. Better functionality was promised.</a:t>
            </a:r>
          </a:p>
          <a:p>
            <a:pPr lvl="1"/>
            <a:r>
              <a:rPr lang="en-US" dirty="0"/>
              <a:t>More info: http://blogs.msdn.com/b/adonet/archive/2014/03/12/migrations-screencast-series.aspx</a:t>
            </a:r>
          </a:p>
        </p:txBody>
      </p:sp>
    </p:spTree>
    <p:extLst>
      <p:ext uri="{BB962C8B-B14F-4D97-AF65-F5344CB8AC3E}">
        <p14:creationId xmlns:p14="http://schemas.microsoft.com/office/powerpoint/2010/main" val="93282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Pluralsight</a:t>
            </a:r>
            <a:r>
              <a:rPr lang="en-US" dirty="0" smtClean="0"/>
              <a:t> has good, although maybe dated, material</a:t>
            </a:r>
          </a:p>
          <a:p>
            <a:r>
              <a:rPr lang="en-US" dirty="0" smtClean="0"/>
              <a:t>Jimmy </a:t>
            </a:r>
            <a:r>
              <a:rPr lang="en-US" dirty="0" err="1" smtClean="0"/>
              <a:t>Bogard’s</a:t>
            </a:r>
            <a:r>
              <a:rPr lang="en-US" dirty="0" smtClean="0"/>
              <a:t> blog on </a:t>
            </a:r>
            <a:r>
              <a:rPr lang="en-US" dirty="0" err="1" smtClean="0"/>
              <a:t>LosTechies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http://lostechies.com/jimmybogard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Julie </a:t>
            </a:r>
            <a:r>
              <a:rPr lang="en-US" dirty="0" err="1" smtClean="0"/>
              <a:t>Lerman’s</a:t>
            </a:r>
            <a:r>
              <a:rPr lang="en-US" dirty="0"/>
              <a:t> blog: </a:t>
            </a:r>
            <a:r>
              <a:rPr lang="en-US" dirty="0">
                <a:hlinkClick r:id="rId3"/>
              </a:rPr>
              <a:t>http://thedatafarm.com/blog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TechEd </a:t>
            </a:r>
            <a:r>
              <a:rPr lang="en-US" dirty="0"/>
              <a:t>2014 presentation: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github.com/rowanmiller/Demo-TechEd2014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1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History</a:t>
            </a:r>
          </a:p>
          <a:p>
            <a:pPr lvl="1"/>
            <a:r>
              <a:rPr lang="en-US" dirty="0" smtClean="0"/>
              <a:t>Where did we come from?</a:t>
            </a:r>
          </a:p>
          <a:p>
            <a:pPr lvl="1"/>
            <a:r>
              <a:rPr lang="en-US" dirty="0" smtClean="0"/>
              <a:t>Where are we today?</a:t>
            </a:r>
          </a:p>
          <a:p>
            <a:r>
              <a:rPr lang="en-US" dirty="0" smtClean="0"/>
              <a:t>Tips/Best Practices/Advice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(nowhere near comprehensive)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Released in 2008 with VS2008 SP1. (Version 3.5)</a:t>
            </a:r>
          </a:p>
          <a:p>
            <a:r>
              <a:rPr lang="en-US" dirty="0" smtClean="0"/>
              <a:t>Widely criticized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 was really hitting its stride</a:t>
            </a:r>
          </a:p>
          <a:p>
            <a:pPr lvl="1"/>
            <a:r>
              <a:rPr lang="en-US" dirty="0" smtClean="0"/>
              <a:t>“Let us tell you what we want”</a:t>
            </a:r>
          </a:p>
          <a:p>
            <a:pPr lvl="1"/>
            <a:r>
              <a:rPr lang="en-US" dirty="0" smtClean="0"/>
              <a:t>Data focused, not entity focused</a:t>
            </a:r>
          </a:p>
          <a:p>
            <a:pPr lvl="1"/>
            <a:r>
              <a:rPr lang="en-US" dirty="0" smtClean="0"/>
              <a:t>Lack of lazy loading</a:t>
            </a:r>
          </a:p>
          <a:p>
            <a:pPr lvl="1"/>
            <a:r>
              <a:rPr lang="en-US" dirty="0" smtClean="0"/>
              <a:t>EDMX Merge Conflicts</a:t>
            </a:r>
          </a:p>
          <a:p>
            <a:pPr lvl="1"/>
            <a:r>
              <a:rPr lang="en-US" dirty="0" smtClean="0"/>
              <a:t>Vote of No Confidence signed by ~ 1000 developers and MVPs</a:t>
            </a:r>
          </a:p>
          <a:p>
            <a:r>
              <a:rPr lang="en-US" dirty="0" smtClean="0"/>
              <a:t>Vast improvements in the 4’s.</a:t>
            </a:r>
          </a:p>
          <a:p>
            <a:pPr lvl="1"/>
            <a:r>
              <a:rPr lang="en-US" dirty="0" smtClean="0"/>
              <a:t>4.0 – Lazy Loading</a:t>
            </a:r>
          </a:p>
          <a:p>
            <a:pPr lvl="1"/>
            <a:r>
              <a:rPr lang="en-US" dirty="0" smtClean="0"/>
              <a:t>4.1 – Code First</a:t>
            </a:r>
          </a:p>
          <a:p>
            <a:pPr lvl="1"/>
            <a:r>
              <a:rPr lang="en-US" dirty="0" smtClean="0"/>
              <a:t>4.3 – Migrations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6.1</a:t>
            </a:r>
          </a:p>
          <a:p>
            <a:pPr lvl="1"/>
            <a:r>
              <a:rPr lang="en-US" dirty="0" smtClean="0"/>
              <a:t>Tooling consolidation</a:t>
            </a:r>
          </a:p>
          <a:p>
            <a:pPr lvl="1"/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smtClean="0"/>
              <a:t>Added </a:t>
            </a:r>
            <a:r>
              <a:rPr lang="en-US" smtClean="0"/>
              <a:t>interceptors in 6.0</a:t>
            </a:r>
            <a:endParaRPr lang="en-US" dirty="0" smtClean="0"/>
          </a:p>
          <a:p>
            <a:pPr lvl="1"/>
            <a:r>
              <a:rPr lang="en-US" dirty="0" smtClean="0"/>
              <a:t>Focused on Code-First</a:t>
            </a:r>
          </a:p>
          <a:p>
            <a:pPr lvl="1"/>
            <a:r>
              <a:rPr lang="en-US" dirty="0" smtClean="0"/>
              <a:t>EF Migrations is a viable option</a:t>
            </a:r>
          </a:p>
          <a:p>
            <a:r>
              <a:rPr lang="en-US" dirty="0" smtClean="0"/>
              <a:t>Where is </a:t>
            </a:r>
            <a:r>
              <a:rPr lang="en-US" dirty="0" err="1" smtClean="0"/>
              <a:t>NHibernate</a:t>
            </a:r>
            <a:r>
              <a:rPr lang="en-US" dirty="0" smtClean="0"/>
              <a:t> now?</a:t>
            </a:r>
          </a:p>
          <a:p>
            <a:pPr lvl="1"/>
            <a:r>
              <a:rPr lang="en-US" dirty="0" smtClean="0"/>
              <a:t>Several key contributors have left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7 Planned Changes</a:t>
            </a:r>
          </a:p>
          <a:p>
            <a:pPr lvl="1"/>
            <a:r>
              <a:rPr lang="en-US" dirty="0" smtClean="0"/>
              <a:t>New code base</a:t>
            </a:r>
          </a:p>
          <a:p>
            <a:pPr lvl="1"/>
            <a:r>
              <a:rPr lang="en-US" dirty="0" smtClean="0"/>
              <a:t>Support for Windows Store, Windows Phone, and the cloud</a:t>
            </a:r>
          </a:p>
          <a:p>
            <a:pPr lvl="1"/>
            <a:r>
              <a:rPr lang="en-US" dirty="0" smtClean="0"/>
              <a:t>Works with Mono (Android and IPhone)</a:t>
            </a:r>
          </a:p>
          <a:p>
            <a:pPr lvl="1"/>
            <a:r>
              <a:rPr lang="en-US" dirty="0" smtClean="0"/>
              <a:t>Support for NoSQL </a:t>
            </a:r>
            <a:r>
              <a:rPr lang="en-US" dirty="0" err="1" smtClean="0"/>
              <a:t>backends</a:t>
            </a:r>
            <a:endParaRPr lang="en-US" dirty="0" smtClean="0"/>
          </a:p>
          <a:p>
            <a:pPr lvl="1"/>
            <a:r>
              <a:rPr lang="en-US" dirty="0" smtClean="0"/>
              <a:t>Not “one size fits all”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instead of </a:t>
            </a:r>
            <a:r>
              <a:rPr lang="en-US" dirty="0" err="1" smtClean="0"/>
              <a:t>Codeplex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3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Tips, Tricks, Best Practices, Opinions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Code Samples: https://github.com/mikecole/MovieFanatic</a:t>
            </a:r>
          </a:p>
        </p:txBody>
      </p:sp>
    </p:spTree>
    <p:extLst>
      <p:ext uri="{BB962C8B-B14F-4D97-AF65-F5344CB8AC3E}">
        <p14:creationId xmlns:p14="http://schemas.microsoft.com/office/powerpoint/2010/main" val="28043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Your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connectivity is generally one of the most time intensive operations</a:t>
            </a:r>
          </a:p>
          <a:p>
            <a:r>
              <a:rPr lang="en-US" dirty="0" smtClean="0"/>
              <a:t>A single stray .</a:t>
            </a:r>
            <a:r>
              <a:rPr lang="en-US" dirty="0" err="1" smtClean="0"/>
              <a:t>ToList</a:t>
            </a:r>
            <a:r>
              <a:rPr lang="en-US" dirty="0" smtClean="0"/>
              <a:t>() could throw off your intended query</a:t>
            </a:r>
          </a:p>
          <a:p>
            <a:r>
              <a:rPr lang="en-US" dirty="0" smtClean="0"/>
              <a:t>Very helpful with maintaining code</a:t>
            </a:r>
          </a:p>
          <a:p>
            <a:r>
              <a:rPr lang="en-US" dirty="0" err="1" smtClean="0"/>
              <a:t>EFProf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</a:t>
            </a:r>
            <a:r>
              <a:rPr lang="en-US" dirty="0" err="1" smtClean="0"/>
              <a:t>DataContext</a:t>
            </a:r>
            <a:r>
              <a:rPr lang="en-US" dirty="0" smtClean="0"/>
              <a:t>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simply wrap your context with using statements</a:t>
            </a:r>
          </a:p>
          <a:p>
            <a:r>
              <a:rPr lang="en-US" dirty="0" smtClean="0"/>
              <a:t>Unit </a:t>
            </a:r>
            <a:r>
              <a:rPr lang="en-US" dirty="0"/>
              <a:t>of Work pattern is a good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Lean towards using your </a:t>
            </a:r>
            <a:r>
              <a:rPr lang="en-US" dirty="0" err="1" smtClean="0"/>
              <a:t>IoC</a:t>
            </a:r>
            <a:r>
              <a:rPr lang="en-US" dirty="0" smtClean="0"/>
              <a:t>  tool to manage lifetime</a:t>
            </a:r>
          </a:p>
          <a:p>
            <a:pPr lvl="1"/>
            <a:r>
              <a:rPr lang="en-US" dirty="0" err="1" smtClean="0"/>
              <a:t>StructureMap</a:t>
            </a:r>
            <a:r>
              <a:rPr lang="en-US" dirty="0" smtClean="0"/>
              <a:t> has </a:t>
            </a:r>
            <a:r>
              <a:rPr lang="en-US" dirty="0" err="1" smtClean="0"/>
              <a:t>SessionPerHttpRequest</a:t>
            </a:r>
            <a:r>
              <a:rPr lang="en-US" dirty="0" smtClean="0"/>
              <a:t> scope, newer versions have nested containers and transient scope</a:t>
            </a:r>
          </a:p>
          <a:p>
            <a:pPr lvl="1"/>
            <a:r>
              <a:rPr lang="en-US" dirty="0" smtClean="0"/>
              <a:t>Unity has </a:t>
            </a:r>
            <a:r>
              <a:rPr lang="en-US" dirty="0" err="1" smtClean="0"/>
              <a:t>PerRequestLifetimeManager</a:t>
            </a:r>
            <a:endParaRPr lang="en-US" dirty="0" smtClean="0"/>
          </a:p>
          <a:p>
            <a:r>
              <a:rPr lang="en-US" dirty="0" smtClean="0"/>
              <a:t>DISPOSE your </a:t>
            </a:r>
            <a:r>
              <a:rPr lang="en-US" dirty="0" err="1" smtClean="0"/>
              <a:t>DataContext</a:t>
            </a:r>
            <a:r>
              <a:rPr lang="en-US" dirty="0" smtClean="0"/>
              <a:t> when finished</a:t>
            </a:r>
          </a:p>
        </p:txBody>
      </p:sp>
    </p:spTree>
    <p:extLst>
      <p:ext uri="{BB962C8B-B14F-4D97-AF65-F5344CB8AC3E}">
        <p14:creationId xmlns:p14="http://schemas.microsoft.com/office/powerpoint/2010/main" val="4913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AutoMapper</a:t>
            </a:r>
            <a:r>
              <a:rPr lang="en-US" dirty="0" smtClean="0"/>
              <a:t>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explicitly using Include statements</a:t>
            </a:r>
          </a:p>
          <a:p>
            <a:pPr lvl="1"/>
            <a:r>
              <a:rPr lang="en-US" dirty="0" smtClean="0"/>
              <a:t>Ensures you don’t use additional data elements and forget to modify Includes</a:t>
            </a:r>
          </a:p>
          <a:p>
            <a:r>
              <a:rPr lang="en-US" dirty="0" smtClean="0"/>
              <a:t>Side effect: Generate SQL only selects fields needed, instead of SELECT *</a:t>
            </a:r>
          </a:p>
          <a:p>
            <a:r>
              <a:rPr lang="en-US" dirty="0" smtClean="0"/>
              <a:t>More </a:t>
            </a:r>
            <a:r>
              <a:rPr lang="en-US" dirty="0"/>
              <a:t>Info: http://lostechies.com/jimmybogard/2014/04/03/using-automapper-to-prevent-select-n1-problems/</a:t>
            </a:r>
          </a:p>
        </p:txBody>
      </p:sp>
    </p:spTree>
    <p:extLst>
      <p:ext uri="{BB962C8B-B14F-4D97-AF65-F5344CB8AC3E}">
        <p14:creationId xmlns:p14="http://schemas.microsoft.com/office/powerpoint/2010/main" val="238674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576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Entity Framework Extra Mile</vt:lpstr>
      <vt:lpstr>Agenda</vt:lpstr>
      <vt:lpstr>History (nowhere near comprehensive)</vt:lpstr>
      <vt:lpstr>Where are we now?</vt:lpstr>
      <vt:lpstr>Where are we going?</vt:lpstr>
      <vt:lpstr>General Tips, Tricks, Best Practices, Opinions</vt:lpstr>
      <vt:lpstr>Profile Your Queries</vt:lpstr>
      <vt:lpstr>Managing DataContext Lifetime</vt:lpstr>
      <vt:lpstr>Use AutoMapper Projections</vt:lpstr>
      <vt:lpstr>Handling the Fab Five (IsDeleted, UpdatedDate, UpdatedBy, CreatedDate, CreatedBy)</vt:lpstr>
      <vt:lpstr>EntityFramework.Extended</vt:lpstr>
      <vt:lpstr>Logging Validation Errors</vt:lpstr>
      <vt:lpstr>Asynchronous Pattern Support</vt:lpstr>
      <vt:lpstr>Entity Framework Migrations</vt:lpstr>
      <vt:lpstr>Where Can I Learn More?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Extra Mile</dc:title>
  <dc:creator>Mike Cole</dc:creator>
  <cp:lastModifiedBy>Mike Cole</cp:lastModifiedBy>
  <cp:revision>36</cp:revision>
  <dcterms:created xsi:type="dcterms:W3CDTF">2014-05-28T01:32:14Z</dcterms:created>
  <dcterms:modified xsi:type="dcterms:W3CDTF">2015-03-05T01:56:01Z</dcterms:modified>
</cp:coreProperties>
</file>