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06CF0-0AD4-4C3E-9F50-32AAA2DBE39B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BF89A-75B1-4120-A980-5185E139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03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BF89A-75B1-4120-A980-5185E13935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3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Getting Involved In The Community Changed My Life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#ICC14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15549"/>
            <a:ext cx="8534400" cy="1507067"/>
          </a:xfrm>
        </p:spPr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58081"/>
            <a:ext cx="8534400" cy="3615267"/>
          </a:xfrm>
        </p:spPr>
        <p:txBody>
          <a:bodyPr/>
          <a:lstStyle/>
          <a:p>
            <a:r>
              <a:rPr lang="en-US" dirty="0" smtClean="0"/>
              <a:t>Mike Cole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colemike</a:t>
            </a:r>
            <a:endParaRPr lang="en-US" dirty="0" smtClean="0"/>
          </a:p>
          <a:p>
            <a:r>
              <a:rPr lang="en-US" dirty="0" smtClean="0"/>
              <a:t>http://colemike.com</a:t>
            </a:r>
          </a:p>
          <a:p>
            <a:r>
              <a:rPr lang="en-US" dirty="0" smtClean="0"/>
              <a:t>Software Developer for </a:t>
            </a:r>
            <a:r>
              <a:rPr lang="en-US" dirty="0" err="1" smtClean="0"/>
              <a:t>ClickPoint</a:t>
            </a:r>
            <a:r>
              <a:rPr lang="en-US" dirty="0" smtClean="0"/>
              <a:t> Software in Scottsdale, AZ</a:t>
            </a:r>
          </a:p>
          <a:p>
            <a:r>
              <a:rPr lang="en-US" dirty="0" smtClean="0"/>
              <a:t>Work remotely from Cedar Falls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724" y="217616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94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15549"/>
            <a:ext cx="8534400" cy="1507067"/>
          </a:xfrm>
        </p:spPr>
        <p:txBody>
          <a:bodyPr/>
          <a:lstStyle/>
          <a:p>
            <a:r>
              <a:rPr lang="en-US" dirty="0" smtClean="0"/>
              <a:t>Who was I? (circa 7 years ago)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58081"/>
            <a:ext cx="11186512" cy="3615267"/>
          </a:xfrm>
        </p:spPr>
        <p:txBody>
          <a:bodyPr/>
          <a:lstStyle/>
          <a:p>
            <a:r>
              <a:rPr lang="en-US" dirty="0" smtClean="0"/>
              <a:t>I was a cubicle dweller waiting for 5:00 so I could go home and play </a:t>
            </a:r>
            <a:r>
              <a:rPr lang="en-US" dirty="0" err="1" smtClean="0"/>
              <a:t>WoW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Spent at least 1 hour daily talking to a coworker about video games, TV, etc.</a:t>
            </a:r>
          </a:p>
          <a:p>
            <a:r>
              <a:rPr lang="en-US" dirty="0" smtClean="0"/>
              <a:t>Self proclaimed hotshot because I could write stored procedures and drag controls onto a designer.</a:t>
            </a:r>
          </a:p>
          <a:p>
            <a:r>
              <a:rPr lang="en-US" dirty="0" smtClean="0"/>
              <a:t>Had an MCTS study guide book displayed prominently on my desk because I was going to get Microsoft Certified.</a:t>
            </a:r>
          </a:p>
          <a:p>
            <a:r>
              <a:rPr lang="en-US" dirty="0" smtClean="0"/>
              <a:t>If I played my cards right, I could become a Project Manager someday! (the dream?)</a:t>
            </a:r>
          </a:p>
          <a:p>
            <a:r>
              <a:rPr lang="en-US" dirty="0" smtClean="0"/>
              <a:t>No real expectations were put on me, no peers, no clue.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2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62468"/>
            <a:ext cx="8534400" cy="1507067"/>
          </a:xfrm>
        </p:spPr>
        <p:txBody>
          <a:bodyPr/>
          <a:lstStyle/>
          <a:p>
            <a:r>
              <a:rPr lang="en-US" dirty="0" smtClean="0"/>
              <a:t>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69535"/>
            <a:ext cx="8534400" cy="49948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We hired some consultants. I finally had peers!</a:t>
            </a:r>
          </a:p>
          <a:p>
            <a:r>
              <a:rPr lang="en-US" dirty="0" smtClean="0"/>
              <a:t>Have you thought about solving your problem this way?</a:t>
            </a:r>
          </a:p>
          <a:p>
            <a:r>
              <a:rPr lang="en-US" dirty="0" smtClean="0"/>
              <a:t>Last night I read about…</a:t>
            </a:r>
          </a:p>
          <a:p>
            <a:r>
              <a:rPr lang="en-US" dirty="0" smtClean="0"/>
              <a:t>You’re still using VSS?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CVINETA User Group started</a:t>
            </a:r>
          </a:p>
          <a:p>
            <a:r>
              <a:rPr lang="en-US" dirty="0" smtClean="0"/>
              <a:t>Made me feel overwhelmed and inadequate. </a:t>
            </a:r>
            <a:r>
              <a:rPr lang="en-US" b="1" dirty="0" smtClean="0"/>
              <a:t>“I’m really terrible at what I do.”</a:t>
            </a:r>
          </a:p>
          <a:p>
            <a:r>
              <a:rPr lang="en-US" dirty="0" smtClean="0"/>
              <a:t>Met professional idols.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Changed my perspective</a:t>
            </a:r>
          </a:p>
          <a:p>
            <a:r>
              <a:rPr lang="en-US" dirty="0" smtClean="0"/>
              <a:t>Embraced “lifelong learning” aspect of what we do.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Confidence</a:t>
            </a:r>
          </a:p>
          <a:p>
            <a:r>
              <a:rPr lang="en-US" dirty="0" smtClean="0"/>
              <a:t>I started to use the new technologies that I was learning.</a:t>
            </a:r>
          </a:p>
          <a:p>
            <a:r>
              <a:rPr lang="en-US" dirty="0" smtClean="0"/>
              <a:t>I began to understand higher level concepts such as software craftsmanship, agile development, clean code, and SOLID principles.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15549"/>
            <a:ext cx="8534400" cy="1507067"/>
          </a:xfrm>
        </p:spPr>
        <p:txBody>
          <a:bodyPr/>
          <a:lstStyle/>
          <a:p>
            <a:r>
              <a:rPr lang="en-US" dirty="0" smtClean="0"/>
              <a:t>How have I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58081"/>
            <a:ext cx="11186512" cy="361526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CVINETA officer for past 5 years</a:t>
            </a:r>
          </a:p>
          <a:p>
            <a:r>
              <a:rPr lang="en-US" dirty="0" smtClean="0"/>
              <a:t>Spoken at several user groups in the area</a:t>
            </a:r>
          </a:p>
          <a:p>
            <a:r>
              <a:rPr lang="en-US" dirty="0" smtClean="0"/>
              <a:t>Recently accepted a senior level developer position where I’m constantly challenged and learning new things (the real dream!)</a:t>
            </a:r>
          </a:p>
          <a:p>
            <a:r>
              <a:rPr lang="en-US" dirty="0" smtClean="0"/>
              <a:t>Try to blog</a:t>
            </a:r>
          </a:p>
          <a:p>
            <a:r>
              <a:rPr lang="en-US" dirty="0" smtClean="0"/>
              <a:t>Try to contribute to OSS</a:t>
            </a:r>
          </a:p>
          <a:p>
            <a:r>
              <a:rPr lang="en-US" dirty="0" smtClean="0"/>
              <a:t>Moderate amount of rep on Stack Overflow</a:t>
            </a:r>
          </a:p>
          <a:p>
            <a:r>
              <a:rPr lang="en-US" dirty="0" smtClean="0"/>
              <a:t>Curious mind (play around with random things like </a:t>
            </a:r>
            <a:r>
              <a:rPr lang="en-US" dirty="0" err="1" smtClean="0"/>
              <a:t>Chocolatey</a:t>
            </a:r>
            <a:r>
              <a:rPr lang="en-US" dirty="0" smtClean="0"/>
              <a:t> and Jekyll for fun)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KEY POINT: </a:t>
            </a:r>
            <a:r>
              <a:rPr lang="en-US" dirty="0" smtClean="0"/>
              <a:t>I make an </a:t>
            </a:r>
            <a:r>
              <a:rPr lang="en-US" u="sng" dirty="0" smtClean="0"/>
              <a:t>effort</a:t>
            </a:r>
            <a:r>
              <a:rPr lang="en-US" dirty="0" smtClean="0"/>
              <a:t> to help, to teach, to learn, to give back.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</TotalTime>
  <Words>347</Words>
  <Application>Microsoft Office PowerPoint</Application>
  <PresentationFormat>Widescreen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Slice</vt:lpstr>
      <vt:lpstr>How Getting Involved In The Community Changed My Life </vt:lpstr>
      <vt:lpstr>Who Am I?</vt:lpstr>
      <vt:lpstr>Who was I? (circa 7 years ago)</vt:lpstr>
      <vt:lpstr>What Happened?</vt:lpstr>
      <vt:lpstr>How have I changed?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Getting Involved In The Community Changed My Life</dc:title>
  <dc:creator>Mike Cole</dc:creator>
  <cp:lastModifiedBy>Mike Cole</cp:lastModifiedBy>
  <cp:revision>7</cp:revision>
  <dcterms:created xsi:type="dcterms:W3CDTF">2014-11-01T04:42:02Z</dcterms:created>
  <dcterms:modified xsi:type="dcterms:W3CDTF">2014-11-01T05:18:10Z</dcterms:modified>
</cp:coreProperties>
</file>