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sldIdLst>
    <p:sldId id="646" r:id="rId2"/>
    <p:sldId id="535" r:id="rId3"/>
    <p:sldId id="587" r:id="rId4"/>
    <p:sldId id="629" r:id="rId5"/>
    <p:sldId id="608" r:id="rId6"/>
    <p:sldId id="588" r:id="rId7"/>
    <p:sldId id="589" r:id="rId8"/>
    <p:sldId id="590" r:id="rId9"/>
    <p:sldId id="630" r:id="rId10"/>
    <p:sldId id="591" r:id="rId11"/>
    <p:sldId id="609" r:id="rId12"/>
    <p:sldId id="634" r:id="rId13"/>
    <p:sldId id="592" r:id="rId14"/>
    <p:sldId id="610" r:id="rId15"/>
    <p:sldId id="593" r:id="rId16"/>
    <p:sldId id="635" r:id="rId17"/>
    <p:sldId id="636" r:id="rId18"/>
    <p:sldId id="594" r:id="rId19"/>
    <p:sldId id="611" r:id="rId20"/>
    <p:sldId id="595" r:id="rId21"/>
    <p:sldId id="637" r:id="rId22"/>
    <p:sldId id="638" r:id="rId23"/>
    <p:sldId id="639" r:id="rId24"/>
    <p:sldId id="596" r:id="rId25"/>
    <p:sldId id="612" r:id="rId26"/>
    <p:sldId id="597" r:id="rId27"/>
    <p:sldId id="640" r:id="rId28"/>
    <p:sldId id="641" r:id="rId29"/>
    <p:sldId id="642" r:id="rId30"/>
    <p:sldId id="598" r:id="rId31"/>
    <p:sldId id="623" r:id="rId32"/>
    <p:sldId id="643" r:id="rId33"/>
    <p:sldId id="599" r:id="rId34"/>
    <p:sldId id="613" r:id="rId35"/>
    <p:sldId id="644" r:id="rId36"/>
    <p:sldId id="600" r:id="rId37"/>
    <p:sldId id="614" r:id="rId38"/>
    <p:sldId id="645" r:id="rId39"/>
    <p:sldId id="601" r:id="rId40"/>
    <p:sldId id="631" r:id="rId41"/>
    <p:sldId id="602" r:id="rId42"/>
    <p:sldId id="632" r:id="rId43"/>
    <p:sldId id="603" r:id="rId44"/>
    <p:sldId id="604" r:id="rId45"/>
    <p:sldId id="617" r:id="rId46"/>
    <p:sldId id="605" r:id="rId47"/>
    <p:sldId id="624" r:id="rId48"/>
    <p:sldId id="625" r:id="rId49"/>
    <p:sldId id="606" r:id="rId50"/>
    <p:sldId id="626" r:id="rId51"/>
    <p:sldId id="607" r:id="rId52"/>
    <p:sldId id="628" r:id="rId53"/>
    <p:sldId id="627" r:id="rId54"/>
    <p:sldId id="616" r:id="rId55"/>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D9ECFF"/>
    <a:srgbClr val="99CCFF"/>
    <a:srgbClr val="FFFF00"/>
    <a:srgbClr val="F2F3B7"/>
    <a:srgbClr val="EAEC8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8" autoAdjust="0"/>
    <p:restoredTop sz="94680" autoAdjust="0"/>
  </p:normalViewPr>
  <p:slideViewPr>
    <p:cSldViewPr>
      <p:cViewPr>
        <p:scale>
          <a:sx n="75" d="100"/>
          <a:sy n="75" d="100"/>
        </p:scale>
        <p:origin x="-1926"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endParaRPr lang="en-US" altLang="en-US"/>
          </a:p>
        </p:txBody>
      </p:sp>
      <p:sp>
        <p:nvSpPr>
          <p:cNvPr id="68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endParaRPr lang="en-US" altLang="en-US"/>
          </a:p>
        </p:txBody>
      </p:sp>
      <p:sp>
        <p:nvSpPr>
          <p:cNvPr id="583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8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endParaRPr lang="en-US" altLang="en-US"/>
          </a:p>
        </p:txBody>
      </p:sp>
      <p:sp>
        <p:nvSpPr>
          <p:cNvPr id="68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CE247CC5-061C-4471-99F5-EDDBA2D2234C}" type="slidenum">
              <a:rPr lang="en-US" altLang="en-US"/>
              <a:pPr/>
              <a:t>‹#›</a:t>
            </a:fld>
            <a:endParaRPr lang="en-US" altLang="en-US"/>
          </a:p>
        </p:txBody>
      </p:sp>
    </p:spTree>
    <p:extLst>
      <p:ext uri="{BB962C8B-B14F-4D97-AF65-F5344CB8AC3E}">
        <p14:creationId xmlns:p14="http://schemas.microsoft.com/office/powerpoint/2010/main" val="2674868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9CFF64C-F3AD-4832-AF54-DCD076BA3FF5}" type="slidenum">
              <a:rPr lang="en-US" altLang="en-US" b="0"/>
              <a:pPr/>
              <a:t>2</a:t>
            </a:fld>
            <a:endParaRPr lang="en-US" altLang="en-US" b="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30411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C87926B-3857-4019-97B4-98E357444FFF}" type="slidenum">
              <a:rPr lang="en-US" altLang="en-US" b="0"/>
              <a:pPr/>
              <a:t>11</a:t>
            </a:fld>
            <a:endParaRPr lang="en-US" altLang="en-US" b="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9827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B327ED7-15AC-43C5-A06D-6E055FA33BF2}" type="slidenum">
              <a:rPr lang="en-US" altLang="en-US" b="0"/>
              <a:pPr/>
              <a:t>13</a:t>
            </a:fld>
            <a:endParaRPr lang="en-US" altLang="en-US" b="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7811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0DBEDA4F-5C26-4C60-9336-E2129A0AB892}" type="slidenum">
              <a:rPr lang="en-US" altLang="en-US" b="0"/>
              <a:pPr/>
              <a:t>14</a:t>
            </a:fld>
            <a:endParaRPr lang="en-US" altLang="en-US" b="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34751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E653326-6A9F-44F3-8A13-E09F75E039CA}" type="slidenum">
              <a:rPr lang="en-US" altLang="en-US" b="0"/>
              <a:pPr/>
              <a:t>15</a:t>
            </a:fld>
            <a:endParaRPr lang="en-US" altLang="en-US" b="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21724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BAB79B8-F28C-4825-824C-421371142A52}" type="slidenum">
              <a:rPr lang="en-US" altLang="en-US" b="0"/>
              <a:pPr/>
              <a:t>18</a:t>
            </a:fld>
            <a:endParaRPr lang="en-US" altLang="en-US" b="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45840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2D3952B-D0E7-4833-9BB4-AA88F378A3C3}" type="slidenum">
              <a:rPr lang="en-US" altLang="en-US" b="0"/>
              <a:pPr/>
              <a:t>19</a:t>
            </a:fld>
            <a:endParaRPr lang="en-US" altLang="en-US" b="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34665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5778B81-7518-477F-9DEC-252AD590CD23}" type="slidenum">
              <a:rPr lang="en-US" altLang="en-US" b="0"/>
              <a:pPr/>
              <a:t>20</a:t>
            </a:fld>
            <a:endParaRPr lang="en-US" altLang="en-US" b="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80357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7DB5C38-692C-4E98-8259-00BCBF015686}" type="slidenum">
              <a:rPr lang="en-US" altLang="en-US" b="0"/>
              <a:pPr/>
              <a:t>24</a:t>
            </a:fld>
            <a:endParaRPr lang="en-US" altLang="en-US" b="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78985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1B39A4F-6B1B-4746-B67E-E190D64B45FC}" type="slidenum">
              <a:rPr lang="en-US" altLang="en-US" b="0"/>
              <a:pPr/>
              <a:t>25</a:t>
            </a:fld>
            <a:endParaRPr lang="en-US" altLang="en-US" b="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89546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9D25846-62E7-498B-90A1-ADF57F91E181}" type="slidenum">
              <a:rPr lang="en-US" altLang="en-US" b="0"/>
              <a:pPr/>
              <a:t>26</a:t>
            </a:fld>
            <a:endParaRPr lang="en-US" altLang="en-US" b="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9506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2EA3847-789A-4803-85A9-2C6F0DF5CA26}" type="slidenum">
              <a:rPr lang="en-US" altLang="en-US" b="0"/>
              <a:pPr/>
              <a:t>3</a:t>
            </a:fld>
            <a:endParaRPr lang="en-US" altLang="en-US" b="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01999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AAC98770-62E1-4B06-83D4-6466125CF197}" type="slidenum">
              <a:rPr lang="en-US" altLang="en-US" b="0"/>
              <a:pPr/>
              <a:t>30</a:t>
            </a:fld>
            <a:endParaRPr lang="en-US" altLang="en-US" b="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79056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B14331B-FFC3-4BB2-94FD-6DA673285E62}" type="slidenum">
              <a:rPr lang="en-US" altLang="en-US" b="0"/>
              <a:pPr/>
              <a:t>31</a:t>
            </a:fld>
            <a:endParaRPr lang="en-US" altLang="en-US" b="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4493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BADE95D5-964D-4881-BFEE-93D5FB599F0B}" type="slidenum">
              <a:rPr lang="en-US" altLang="en-US" b="0"/>
              <a:pPr/>
              <a:t>33</a:t>
            </a:fld>
            <a:endParaRPr lang="en-US" altLang="en-US" b="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8361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DD6928F-BB15-46BE-8D29-9470B5B72A96}" type="slidenum">
              <a:rPr lang="en-US" altLang="en-US" b="0"/>
              <a:pPr/>
              <a:t>34</a:t>
            </a:fld>
            <a:endParaRPr lang="en-US" altLang="en-US" b="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91828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23662F0-E9EB-4D98-987D-E10CDE40A8D2}" type="slidenum">
              <a:rPr lang="en-US" altLang="en-US" b="0"/>
              <a:pPr/>
              <a:t>36</a:t>
            </a:fld>
            <a:endParaRPr lang="en-US" altLang="en-US" b="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46267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E9A0FA5-34B7-455A-BAB1-B28B8B8A47D5}" type="slidenum">
              <a:rPr lang="en-US" altLang="en-US" b="0"/>
              <a:pPr/>
              <a:t>37</a:t>
            </a:fld>
            <a:endParaRPr lang="en-US" altLang="en-US" b="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50035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96FEA19-0CA0-479F-AC7D-859050D58A19}" type="slidenum">
              <a:rPr lang="en-US" altLang="en-US" b="0"/>
              <a:pPr/>
              <a:t>39</a:t>
            </a:fld>
            <a:endParaRPr lang="en-US" altLang="en-US" b="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03945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23B6D6F-8CE7-44DD-9CB5-5F6DC1E80CFC}" type="slidenum">
              <a:rPr lang="en-US" altLang="en-US" b="0"/>
              <a:pPr/>
              <a:t>40</a:t>
            </a:fld>
            <a:endParaRPr lang="en-US" altLang="en-US" b="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02402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D4CA3F88-F502-4E46-AE25-B9510E97CCCC}" type="slidenum">
              <a:rPr lang="en-US" altLang="en-US" b="0"/>
              <a:pPr/>
              <a:t>41</a:t>
            </a:fld>
            <a:endParaRPr lang="en-US" altLang="en-US" b="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32912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D21078C-5622-42A0-9F04-51988C6FD16E}" type="slidenum">
              <a:rPr lang="en-US" altLang="en-US" b="0"/>
              <a:pPr/>
              <a:t>42</a:t>
            </a:fld>
            <a:endParaRPr lang="en-US" altLang="en-US" b="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7836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CC512ED-44E0-49C0-9E52-B122F1A60611}" type="slidenum">
              <a:rPr lang="en-US" altLang="en-US" b="0"/>
              <a:pPr/>
              <a:t>4</a:t>
            </a:fld>
            <a:endParaRPr lang="en-US" altLang="en-US" b="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37936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EB078FCF-780C-4742-8D8E-EDDEB0822655}" type="slidenum">
              <a:rPr lang="en-US" altLang="en-US" b="0"/>
              <a:pPr/>
              <a:t>43</a:t>
            </a:fld>
            <a:endParaRPr lang="en-US" altLang="en-US" b="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45977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B70DEB1-7694-4822-B710-020C92E48680}" type="slidenum">
              <a:rPr lang="en-US" altLang="en-US" b="0"/>
              <a:pPr/>
              <a:t>44</a:t>
            </a:fld>
            <a:endParaRPr lang="en-US" altLang="en-US" b="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01602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6803AC5-B4D6-4C0E-AC53-82A40DDB46A4}" type="slidenum">
              <a:rPr lang="en-US" altLang="en-US" b="0"/>
              <a:pPr/>
              <a:t>45</a:t>
            </a:fld>
            <a:endParaRPr lang="en-US" altLang="en-US" b="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78901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C5963ED-9A82-4167-89A6-3A685A33D0AE}" type="slidenum">
              <a:rPr lang="en-US" altLang="en-US" b="0"/>
              <a:pPr/>
              <a:t>46</a:t>
            </a:fld>
            <a:endParaRPr lang="en-US" altLang="en-US" b="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43165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06E77B9-87A6-4B90-8E68-5527C81F0579}" type="slidenum">
              <a:rPr lang="en-US" altLang="en-US" b="0"/>
              <a:pPr/>
              <a:t>47</a:t>
            </a:fld>
            <a:endParaRPr lang="en-US" altLang="en-US" b="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1715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D7CD949-CDD7-4DA8-A733-6B8A758D8A71}" type="slidenum">
              <a:rPr lang="en-US" altLang="en-US" b="0"/>
              <a:pPr/>
              <a:t>48</a:t>
            </a:fld>
            <a:endParaRPr lang="en-US" altLang="en-US" b="0"/>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99831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C00A2F9-FC9D-4F94-9FFC-D2AD13D2BAF5}" type="slidenum">
              <a:rPr lang="en-US" altLang="en-US" b="0"/>
              <a:pPr/>
              <a:t>49</a:t>
            </a:fld>
            <a:endParaRPr lang="en-US" altLang="en-US" b="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421602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C6AA2AE-050B-474D-9F1D-9177D66F3A03}" type="slidenum">
              <a:rPr lang="en-US" altLang="en-US" b="0"/>
              <a:pPr/>
              <a:t>50</a:t>
            </a:fld>
            <a:endParaRPr lang="en-US" altLang="en-US" b="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44635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468329C-881A-4AF6-A9D7-89E16E713093}" type="slidenum">
              <a:rPr lang="en-US" altLang="en-US" b="0"/>
              <a:pPr/>
              <a:t>51</a:t>
            </a:fld>
            <a:endParaRPr lang="en-US" altLang="en-US" b="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36895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8773560-FD04-4444-8932-3D4C249858B7}" type="slidenum">
              <a:rPr lang="en-US" altLang="en-US" b="0"/>
              <a:pPr/>
              <a:t>52</a:t>
            </a:fld>
            <a:endParaRPr lang="en-US" altLang="en-US" b="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3994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C21BB24E-ABA3-4533-BB1E-152F1D2F60C2}" type="slidenum">
              <a:rPr lang="en-US" altLang="en-US" b="0"/>
              <a:pPr/>
              <a:t>5</a:t>
            </a:fld>
            <a:endParaRPr lang="en-US" altLang="en-US" b="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39164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1F9524D-2B45-4EB3-ADBA-0C61EF59F6B8}" type="slidenum">
              <a:rPr lang="en-US" altLang="en-US" b="0"/>
              <a:pPr/>
              <a:t>53</a:t>
            </a:fld>
            <a:endParaRPr lang="en-US" altLang="en-US" b="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28844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4BA7942B-6877-4374-9845-16FBAE8A2AD2}" type="slidenum">
              <a:rPr lang="en-US" altLang="en-US" b="0"/>
              <a:pPr/>
              <a:t>54</a:t>
            </a:fld>
            <a:endParaRPr lang="en-US" altLang="en-US" b="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9308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953D6879-DE5F-4B2F-A2F6-C3B2DC6FFAF9}" type="slidenum">
              <a:rPr lang="en-US" altLang="en-US" b="0"/>
              <a:pPr/>
              <a:t>6</a:t>
            </a:fld>
            <a:endParaRPr lang="en-US" altLang="en-US" b="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7937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577CCDCB-3529-4372-8572-7B9E5D507880}" type="slidenum">
              <a:rPr lang="en-US" altLang="en-US" b="0"/>
              <a:pPr/>
              <a:t>7</a:t>
            </a:fld>
            <a:endParaRPr lang="en-US" altLang="en-US" b="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25245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6BBB0966-FB18-4218-9B84-F0578CD39C99}" type="slidenum">
              <a:rPr lang="en-US" altLang="en-US" b="0"/>
              <a:pPr/>
              <a:t>8</a:t>
            </a:fld>
            <a:endParaRPr lang="en-US" altLang="en-US" b="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35054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8D16C0D0-45AE-4251-82E1-380B062BF4E2}" type="slidenum">
              <a:rPr lang="en-US" altLang="en-US" b="0"/>
              <a:pPr/>
              <a:t>9</a:t>
            </a:fld>
            <a:endParaRPr lang="en-US" altLang="en-US" b="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514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4975882-52A0-4FB5-9FCB-62B6025A1412}" type="slidenum">
              <a:rPr lang="en-US" altLang="en-US" b="0"/>
              <a:pPr/>
              <a:t>10</a:t>
            </a:fld>
            <a:endParaRPr lang="en-US" altLang="en-US" b="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083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eaLnBrk="1" hangingPunct="1">
              <a:spcBef>
                <a:spcPct val="50000"/>
              </a:spcBef>
            </a:pPr>
            <a:r>
              <a:rPr lang="en-US" altLang="en-US" sz="1400" b="0">
                <a:latin typeface="McGrawHill-Italic" pitchFamily="2" charset="0"/>
              </a:rPr>
              <a:t>McGraw-Hill</a:t>
            </a:r>
            <a:endParaRPr lang="en-US" altLang="en-US" sz="2400"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smtClean="0"/>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Tahoma" panose="020B0604030504040204" pitchFamily="34" charset="0"/>
              </a:defRPr>
            </a:lvl1pPr>
          </a:lstStyle>
          <a:p>
            <a:endParaRPr lang="en-US" alt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r>
              <a:rPr lang="en-US" altLang="en-US"/>
              <a:t>2.#</a:t>
            </a:r>
          </a:p>
        </p:txBody>
      </p:sp>
      <p:sp>
        <p:nvSpPr>
          <p:cNvPr id="18" name="Slide Number Placeholder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anose="020B0604030504040204" pitchFamily="34" charset="0"/>
              </a:defRPr>
            </a:lvl1pPr>
          </a:lstStyle>
          <a:p>
            <a:fld id="{817908A5-EEF6-4F9D-B36D-8C22F5D5ADDB}" type="slidenum">
              <a:rPr lang="en-US" altLang="en-US"/>
              <a:pPr/>
              <a:t>‹#›</a:t>
            </a:fld>
            <a:endParaRPr lang="en-US" altLang="en-US"/>
          </a:p>
        </p:txBody>
      </p:sp>
    </p:spTree>
    <p:extLst>
      <p:ext uri="{BB962C8B-B14F-4D97-AF65-F5344CB8AC3E}">
        <p14:creationId xmlns:p14="http://schemas.microsoft.com/office/powerpoint/2010/main" val="240699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r>
              <a:rPr lang="en-US" altLang="en-US"/>
              <a:t>2.</a:t>
            </a:r>
            <a:fld id="{EA758FC0-BBB8-44DA-80C3-E15659825033}" type="slidenum">
              <a:rPr lang="en-US" altLang="en-US"/>
              <a:pPr/>
              <a:t>‹#›</a:t>
            </a:fld>
            <a:endParaRPr lang="en-US" altLang="en-US"/>
          </a:p>
        </p:txBody>
      </p:sp>
    </p:spTree>
    <p:extLst>
      <p:ext uri="{BB962C8B-B14F-4D97-AF65-F5344CB8AC3E}">
        <p14:creationId xmlns:p14="http://schemas.microsoft.com/office/powerpoint/2010/main" val="368572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r>
              <a:rPr lang="en-US" altLang="en-US"/>
              <a:t>2.</a:t>
            </a:r>
            <a:fld id="{8337CE60-5516-4B79-BAF4-1106BC53D9D9}" type="slidenum">
              <a:rPr lang="en-US" altLang="en-US"/>
              <a:pPr/>
              <a:t>‹#›</a:t>
            </a:fld>
            <a:endParaRPr lang="en-US" altLang="en-US"/>
          </a:p>
        </p:txBody>
      </p:sp>
    </p:spTree>
    <p:extLst>
      <p:ext uri="{BB962C8B-B14F-4D97-AF65-F5344CB8AC3E}">
        <p14:creationId xmlns:p14="http://schemas.microsoft.com/office/powerpoint/2010/main" val="703468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3" name="Rectangle 13"/>
          <p:cNvSpPr>
            <a:spLocks noGrp="1" noChangeArrowheads="1"/>
          </p:cNvSpPr>
          <p:nvPr>
            <p:ph type="sldNum" sz="quarter" idx="10"/>
          </p:nvPr>
        </p:nvSpPr>
        <p:spPr>
          <a:ln/>
        </p:spPr>
        <p:txBody>
          <a:bodyPr/>
          <a:lstStyle>
            <a:lvl1pPr>
              <a:defRPr/>
            </a:lvl1pPr>
          </a:lstStyle>
          <a:p>
            <a:r>
              <a:rPr lang="en-US" altLang="en-US"/>
              <a:t>2.</a:t>
            </a:r>
            <a:fld id="{95C6DBA2-C1F0-4112-8A1C-BADF661E93FA}" type="slidenum">
              <a:rPr lang="en-US" altLang="en-US"/>
              <a:pPr/>
              <a:t>‹#›</a:t>
            </a:fld>
            <a:endParaRPr lang="en-US" altLang="en-US"/>
          </a:p>
        </p:txBody>
      </p:sp>
    </p:spTree>
    <p:extLst>
      <p:ext uri="{BB962C8B-B14F-4D97-AF65-F5344CB8AC3E}">
        <p14:creationId xmlns:p14="http://schemas.microsoft.com/office/powerpoint/2010/main" val="304709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3"/>
          <p:cNvSpPr>
            <a:spLocks noGrp="1" noChangeArrowheads="1"/>
          </p:cNvSpPr>
          <p:nvPr>
            <p:ph type="sldNum" sz="quarter" idx="10"/>
          </p:nvPr>
        </p:nvSpPr>
        <p:spPr>
          <a:ln/>
        </p:spPr>
        <p:txBody>
          <a:bodyPr/>
          <a:lstStyle>
            <a:lvl1pPr>
              <a:defRPr/>
            </a:lvl1pPr>
          </a:lstStyle>
          <a:p>
            <a:r>
              <a:rPr lang="en-US" altLang="en-US"/>
              <a:t>2.</a:t>
            </a:r>
            <a:fld id="{2E40C5AD-D18D-4459-A79F-59F7AA66C283}" type="slidenum">
              <a:rPr lang="en-US" altLang="en-US"/>
              <a:pPr/>
              <a:t>‹#›</a:t>
            </a:fld>
            <a:endParaRPr lang="en-US" altLang="en-US"/>
          </a:p>
        </p:txBody>
      </p:sp>
    </p:spTree>
    <p:extLst>
      <p:ext uri="{BB962C8B-B14F-4D97-AF65-F5344CB8AC3E}">
        <p14:creationId xmlns:p14="http://schemas.microsoft.com/office/powerpoint/2010/main" val="241383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ltLang="en-US"/>
              <a:t>2.</a:t>
            </a:r>
            <a:fld id="{F5D4B967-00D9-4BEE-9DBE-85954CC0D770}" type="slidenum">
              <a:rPr lang="en-US" altLang="en-US"/>
              <a:pPr/>
              <a:t>‹#›</a:t>
            </a:fld>
            <a:endParaRPr lang="en-US" altLang="en-US"/>
          </a:p>
        </p:txBody>
      </p:sp>
    </p:spTree>
    <p:extLst>
      <p:ext uri="{BB962C8B-B14F-4D97-AF65-F5344CB8AC3E}">
        <p14:creationId xmlns:p14="http://schemas.microsoft.com/office/powerpoint/2010/main" val="319913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3"/>
          <p:cNvSpPr>
            <a:spLocks noGrp="1" noChangeArrowheads="1"/>
          </p:cNvSpPr>
          <p:nvPr>
            <p:ph type="sldNum" sz="quarter" idx="10"/>
          </p:nvPr>
        </p:nvSpPr>
        <p:spPr>
          <a:ln/>
        </p:spPr>
        <p:txBody>
          <a:bodyPr/>
          <a:lstStyle>
            <a:lvl1pPr>
              <a:defRPr/>
            </a:lvl1pPr>
          </a:lstStyle>
          <a:p>
            <a:r>
              <a:rPr lang="en-US" altLang="en-US"/>
              <a:t>2.</a:t>
            </a:r>
            <a:fld id="{837D921C-9339-44AA-9D55-D0AE23D1B4FE}" type="slidenum">
              <a:rPr lang="en-US" altLang="en-US"/>
              <a:pPr/>
              <a:t>‹#›</a:t>
            </a:fld>
            <a:endParaRPr lang="en-US" altLang="en-US"/>
          </a:p>
        </p:txBody>
      </p:sp>
    </p:spTree>
    <p:extLst>
      <p:ext uri="{BB962C8B-B14F-4D97-AF65-F5344CB8AC3E}">
        <p14:creationId xmlns:p14="http://schemas.microsoft.com/office/powerpoint/2010/main" val="173395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3"/>
          <p:cNvSpPr>
            <a:spLocks noGrp="1" noChangeArrowheads="1"/>
          </p:cNvSpPr>
          <p:nvPr>
            <p:ph type="sldNum" sz="quarter" idx="10"/>
          </p:nvPr>
        </p:nvSpPr>
        <p:spPr>
          <a:ln/>
        </p:spPr>
        <p:txBody>
          <a:bodyPr/>
          <a:lstStyle>
            <a:lvl1pPr>
              <a:defRPr/>
            </a:lvl1pPr>
          </a:lstStyle>
          <a:p>
            <a:r>
              <a:rPr lang="en-US" altLang="en-US"/>
              <a:t>2.</a:t>
            </a:r>
            <a:fld id="{5BFCF30B-45B1-4E5F-8E72-A36D9E07944F}" type="slidenum">
              <a:rPr lang="en-US" altLang="en-US"/>
              <a:pPr/>
              <a:t>‹#›</a:t>
            </a:fld>
            <a:endParaRPr lang="en-US" altLang="en-US"/>
          </a:p>
        </p:txBody>
      </p:sp>
    </p:spTree>
    <p:extLst>
      <p:ext uri="{BB962C8B-B14F-4D97-AF65-F5344CB8AC3E}">
        <p14:creationId xmlns:p14="http://schemas.microsoft.com/office/powerpoint/2010/main" val="70882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Rectangle 13"/>
          <p:cNvSpPr>
            <a:spLocks noGrp="1" noChangeArrowheads="1"/>
          </p:cNvSpPr>
          <p:nvPr>
            <p:ph type="sldNum" sz="quarter" idx="10"/>
          </p:nvPr>
        </p:nvSpPr>
        <p:spPr>
          <a:ln/>
        </p:spPr>
        <p:txBody>
          <a:bodyPr/>
          <a:lstStyle>
            <a:lvl1pPr>
              <a:defRPr/>
            </a:lvl1pPr>
          </a:lstStyle>
          <a:p>
            <a:r>
              <a:rPr lang="en-US" altLang="en-US"/>
              <a:t>2.</a:t>
            </a:r>
            <a:fld id="{0ECCF600-08F2-4531-9B5C-B3DD18BF0E17}" type="slidenum">
              <a:rPr lang="en-US" altLang="en-US"/>
              <a:pPr/>
              <a:t>‹#›</a:t>
            </a:fld>
            <a:endParaRPr lang="en-US" altLang="en-US"/>
          </a:p>
        </p:txBody>
      </p:sp>
    </p:spTree>
    <p:extLst>
      <p:ext uri="{BB962C8B-B14F-4D97-AF65-F5344CB8AC3E}">
        <p14:creationId xmlns:p14="http://schemas.microsoft.com/office/powerpoint/2010/main" val="170653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r>
              <a:rPr lang="en-US" altLang="en-US"/>
              <a:t>2.</a:t>
            </a:r>
            <a:fld id="{BB0E0DB7-6AD8-4BFE-8F0D-7A79CD741539}" type="slidenum">
              <a:rPr lang="en-US" altLang="en-US"/>
              <a:pPr/>
              <a:t>‹#›</a:t>
            </a:fld>
            <a:endParaRPr lang="en-US" altLang="en-US"/>
          </a:p>
        </p:txBody>
      </p:sp>
    </p:spTree>
    <p:extLst>
      <p:ext uri="{BB962C8B-B14F-4D97-AF65-F5344CB8AC3E}">
        <p14:creationId xmlns:p14="http://schemas.microsoft.com/office/powerpoint/2010/main" val="394371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ltLang="en-US"/>
              <a:t>2.</a:t>
            </a:r>
            <a:fld id="{71DC5D4C-DCD9-4C65-83E5-0D0F573F2D50}" type="slidenum">
              <a:rPr lang="en-US" altLang="en-US"/>
              <a:pPr/>
              <a:t>‹#›</a:t>
            </a:fld>
            <a:endParaRPr lang="en-US" altLang="en-US"/>
          </a:p>
        </p:txBody>
      </p:sp>
    </p:spTree>
    <p:extLst>
      <p:ext uri="{BB962C8B-B14F-4D97-AF65-F5344CB8AC3E}">
        <p14:creationId xmlns:p14="http://schemas.microsoft.com/office/powerpoint/2010/main" val="30012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ltLang="en-US"/>
              <a:t>2.</a:t>
            </a:r>
            <a:fld id="{88C8733E-C74D-4A03-9FE7-0C70D9DFBCFB}" type="slidenum">
              <a:rPr lang="en-US" altLang="en-US"/>
              <a:pPr/>
              <a:t>‹#›</a:t>
            </a:fld>
            <a:endParaRPr lang="en-US" altLang="en-US"/>
          </a:p>
        </p:txBody>
      </p:sp>
    </p:spTree>
    <p:extLst>
      <p:ext uri="{BB962C8B-B14F-4D97-AF65-F5344CB8AC3E}">
        <p14:creationId xmlns:p14="http://schemas.microsoft.com/office/powerpoint/2010/main" val="64377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latin typeface="Arial" panose="020B0604020202020204" pitchFamily="34" charset="0"/>
              </a:defRPr>
            </a:lvl1pPr>
          </a:lstStyle>
          <a:p>
            <a:r>
              <a:rPr lang="en-US" altLang="en-US"/>
              <a:t>2.</a:t>
            </a:r>
            <a:fld id="{41DE148D-9222-447C-A5B3-31A8C753287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bwMode="auto">
          <a:xfrm>
            <a:off x="457200" y="2941638"/>
            <a:ext cx="8229600" cy="2316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buFont typeface="Wingdings" panose="05000000000000000000" pitchFamily="2" charset="2"/>
              <a:buNone/>
            </a:pPr>
            <a:r>
              <a:rPr lang="en-CA" smtClean="0"/>
              <a:t>Chapter 2</a:t>
            </a:r>
          </a:p>
          <a:p>
            <a:pPr marL="0" indent="0" algn="ctr">
              <a:buFont typeface="Wingdings" panose="05000000000000000000" pitchFamily="2" charset="2"/>
              <a:buNone/>
            </a:pPr>
            <a:r>
              <a:rPr lang="en-CA" smtClean="0"/>
              <a:t>Network Models</a:t>
            </a:r>
          </a:p>
        </p:txBody>
      </p:sp>
      <p:sp>
        <p:nvSpPr>
          <p:cNvPr id="3075" name="Slide Number Placeholder 3"/>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663B1556-1087-44EC-B654-40C688A9C205}"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444340B2-6C3F-4ED4-8694-50414307D643}"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1229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Text Box 4"/>
          <p:cNvSpPr txBox="1">
            <a:spLocks noChangeArrowheads="1"/>
          </p:cNvSpPr>
          <p:nvPr/>
        </p:nvSpPr>
        <p:spPr bwMode="auto">
          <a:xfrm>
            <a:off x="304800" y="381000"/>
            <a:ext cx="312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2.5  </a:t>
            </a:r>
            <a:r>
              <a:rPr lang="en-US" altLang="en-US" sz="2000" i="1"/>
              <a:t>Physical layer</a:t>
            </a:r>
          </a:p>
        </p:txBody>
      </p:sp>
      <p:sp>
        <p:nvSpPr>
          <p:cNvPr id="12294" name="Line 5"/>
          <p:cNvSpPr>
            <a:spLocks noChangeShapeType="1"/>
          </p:cNvSpPr>
          <p:nvPr/>
        </p:nvSpPr>
        <p:spPr bwMode="auto">
          <a:xfrm>
            <a:off x="152400" y="6172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2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349500"/>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83E42996-D72F-4161-A5AA-B5B1EB86C715}" type="slidenum">
              <a:rPr lang="en-US" altLang="en-US">
                <a:latin typeface="Arial" panose="020B0604020202020204" pitchFamily="34" charset="0"/>
              </a:rPr>
              <a:pPr/>
              <a:t>11</a:t>
            </a:fld>
            <a:endParaRPr lang="en-US" altLang="en-US">
              <a:latin typeface="Arial" panose="020B0604020202020204" pitchFamily="34" charset="0"/>
            </a:endParaRPr>
          </a:p>
        </p:txBody>
      </p:sp>
      <p:sp>
        <p:nvSpPr>
          <p:cNvPr id="13315"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17"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20"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3322"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physical layer is responsible for movements of</a:t>
            </a:r>
          </a:p>
          <a:p>
            <a:pPr algn="ctr"/>
            <a:r>
              <a:rPr lang="en-US" altLang="en-US" sz="2400"/>
              <a:t>individual bits from one hop (node) to the next.</a:t>
            </a:r>
          </a:p>
        </p:txBody>
      </p:sp>
      <p:grpSp>
        <p:nvGrpSpPr>
          <p:cNvPr id="13325" name="Group 15"/>
          <p:cNvGrpSpPr>
            <a:grpSpLocks/>
          </p:cNvGrpSpPr>
          <p:nvPr/>
        </p:nvGrpSpPr>
        <p:grpSpPr bwMode="auto">
          <a:xfrm>
            <a:off x="457200" y="2286000"/>
            <a:ext cx="1143000" cy="566738"/>
            <a:chOff x="1200" y="1248"/>
            <a:chExt cx="720" cy="357"/>
          </a:xfrm>
        </p:grpSpPr>
        <p:pic>
          <p:nvPicPr>
            <p:cNvPr id="1332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27"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304800" y="304800"/>
            <a:ext cx="8610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1E0D9F"/>
                </a:solidFill>
              </a:rPr>
              <a:t>The physical layer concern with the following</a:t>
            </a:r>
          </a:p>
        </p:txBody>
      </p:sp>
      <p:sp>
        <p:nvSpPr>
          <p:cNvPr id="12291" name="Rectangle 3"/>
          <p:cNvSpPr>
            <a:spLocks noGrp="1" noChangeArrowheads="1"/>
          </p:cNvSpPr>
          <p:nvPr>
            <p:ph type="body" idx="1"/>
          </p:nvPr>
        </p:nvSpPr>
        <p:spPr bwMode="auto">
          <a:xfrm>
            <a:off x="228600" y="1828800"/>
            <a:ext cx="86106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Physical characteristics of interface and media</a:t>
            </a:r>
          </a:p>
          <a:p>
            <a:pPr eaLnBrk="1" hangingPunct="1"/>
            <a:r>
              <a:rPr lang="en-US" altLang="en-US" smtClean="0"/>
              <a:t>Representation of bits</a:t>
            </a:r>
          </a:p>
          <a:p>
            <a:pPr eaLnBrk="1" hangingPunct="1"/>
            <a:r>
              <a:rPr lang="en-US" altLang="en-US" smtClean="0"/>
              <a:t>Data rate</a:t>
            </a:r>
          </a:p>
          <a:p>
            <a:pPr eaLnBrk="1" hangingPunct="1"/>
            <a:r>
              <a:rPr lang="en-US" altLang="en-US" smtClean="0"/>
              <a:t>Synchronization of bits</a:t>
            </a:r>
          </a:p>
          <a:p>
            <a:pPr eaLnBrk="1" hangingPunct="1"/>
            <a:r>
              <a:rPr lang="en-US" altLang="en-US" smtClean="0"/>
              <a:t>Line configuration</a:t>
            </a:r>
          </a:p>
          <a:p>
            <a:pPr eaLnBrk="1" hangingPunct="1"/>
            <a:r>
              <a:rPr lang="en-US" altLang="en-US" smtClean="0"/>
              <a:t>Physical topology</a:t>
            </a:r>
          </a:p>
          <a:p>
            <a:pPr eaLnBrk="1" hangingPunct="1"/>
            <a:r>
              <a:rPr lang="en-US" altLang="en-US" smtClean="0"/>
              <a:t>Transmission mode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0-#ppt_w/2"/>
                                          </p:val>
                                        </p:tav>
                                        <p:tav tm="100000">
                                          <p:val>
                                            <p:strVal val="#ppt_x"/>
                                          </p:val>
                                        </p:tav>
                                      </p:tavLst>
                                    </p:anim>
                                    <p:anim calcmode="lin" valueType="num">
                                      <p:cBhvr additive="base">
                                        <p:cTn id="8" dur="500" fill="hold"/>
                                        <p:tgtEl>
                                          <p:spTgt spid="12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 calcmode="lin" valueType="num">
                                      <p:cBhvr additive="base">
                                        <p:cTn id="19"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1">
                                            <p:txEl>
                                              <p:pRg st="2" end="2"/>
                                            </p:txEl>
                                          </p:spTgt>
                                        </p:tgtEl>
                                        <p:attrNameLst>
                                          <p:attrName>style.visibility</p:attrName>
                                        </p:attrNameLst>
                                      </p:cBhvr>
                                      <p:to>
                                        <p:strVal val="visible"/>
                                      </p:to>
                                    </p:set>
                                    <p:anim calcmode="lin" valueType="num">
                                      <p:cBhvr additive="base">
                                        <p:cTn id="25"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1">
                                            <p:txEl>
                                              <p:pRg st="3" end="3"/>
                                            </p:txEl>
                                          </p:spTgt>
                                        </p:tgtEl>
                                        <p:attrNameLst>
                                          <p:attrName>style.visibility</p:attrName>
                                        </p:attrNameLst>
                                      </p:cBhvr>
                                      <p:to>
                                        <p:strVal val="visible"/>
                                      </p:to>
                                    </p:set>
                                    <p:anim calcmode="lin" valueType="num">
                                      <p:cBhvr additive="base">
                                        <p:cTn id="31" dur="5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1">
                                            <p:txEl>
                                              <p:pRg st="4" end="4"/>
                                            </p:txEl>
                                          </p:spTgt>
                                        </p:tgtEl>
                                        <p:attrNameLst>
                                          <p:attrName>style.visibility</p:attrName>
                                        </p:attrNameLst>
                                      </p:cBhvr>
                                      <p:to>
                                        <p:strVal val="visible"/>
                                      </p:to>
                                    </p:set>
                                    <p:anim calcmode="lin" valueType="num">
                                      <p:cBhvr additive="base">
                                        <p:cTn id="37" dur="500" fill="hold"/>
                                        <p:tgtEl>
                                          <p:spTgt spid="1229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91">
                                            <p:txEl>
                                              <p:pRg st="5" end="5"/>
                                            </p:txEl>
                                          </p:spTgt>
                                        </p:tgtEl>
                                        <p:attrNameLst>
                                          <p:attrName>style.visibility</p:attrName>
                                        </p:attrNameLst>
                                      </p:cBhvr>
                                      <p:to>
                                        <p:strVal val="visible"/>
                                      </p:to>
                                    </p:set>
                                    <p:anim calcmode="lin" valueType="num">
                                      <p:cBhvr additive="base">
                                        <p:cTn id="43" dur="500" fill="hold"/>
                                        <p:tgtEl>
                                          <p:spTgt spid="1229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91">
                                            <p:txEl>
                                              <p:pRg st="6" end="6"/>
                                            </p:txEl>
                                          </p:spTgt>
                                        </p:tgtEl>
                                        <p:attrNameLst>
                                          <p:attrName>style.visibility</p:attrName>
                                        </p:attrNameLst>
                                      </p:cBhvr>
                                      <p:to>
                                        <p:strVal val="visible"/>
                                      </p:to>
                                    </p:set>
                                    <p:anim calcmode="lin" valueType="num">
                                      <p:cBhvr additive="base">
                                        <p:cTn id="49" dur="500" fill="hold"/>
                                        <p:tgtEl>
                                          <p:spTgt spid="12291">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9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35BE738B-9F5D-419C-968B-6C9FE3368B9F}"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1536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Text Box 4"/>
          <p:cNvSpPr txBox="1">
            <a:spLocks noChangeArrowheads="1"/>
          </p:cNvSpPr>
          <p:nvPr/>
        </p:nvSpPr>
        <p:spPr bwMode="auto">
          <a:xfrm>
            <a:off x="304800" y="381000"/>
            <a:ext cx="321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2.6  </a:t>
            </a:r>
            <a:r>
              <a:rPr lang="en-US" altLang="en-US" sz="2000" i="1"/>
              <a:t>Data link layer</a:t>
            </a:r>
          </a:p>
        </p:txBody>
      </p:sp>
      <p:sp>
        <p:nvSpPr>
          <p:cNvPr id="1536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3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057400"/>
            <a:ext cx="8418512"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A68D4ED3-A6AD-4710-A4FF-89C354B6339D}"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1638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8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16394"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data link layer is responsible for moving </a:t>
            </a:r>
            <a:br>
              <a:rPr lang="en-US" altLang="en-US" sz="2400"/>
            </a:br>
            <a:r>
              <a:rPr lang="en-US" altLang="en-US" sz="2400"/>
              <a:t>frames from one hop (node) to the next.</a:t>
            </a:r>
          </a:p>
        </p:txBody>
      </p:sp>
      <p:grpSp>
        <p:nvGrpSpPr>
          <p:cNvPr id="16397" name="Group 15"/>
          <p:cNvGrpSpPr>
            <a:grpSpLocks/>
          </p:cNvGrpSpPr>
          <p:nvPr/>
        </p:nvGrpSpPr>
        <p:grpSpPr bwMode="auto">
          <a:xfrm>
            <a:off x="457200" y="2286000"/>
            <a:ext cx="1143000" cy="566738"/>
            <a:chOff x="1200" y="1248"/>
            <a:chExt cx="720" cy="357"/>
          </a:xfrm>
        </p:grpSpPr>
        <p:pic>
          <p:nvPicPr>
            <p:cNvPr id="1639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9"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330A6D6F-F240-487D-93DC-5D3A7524A053}"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1741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3" name="Text Box 4"/>
          <p:cNvSpPr txBox="1">
            <a:spLocks noChangeArrowheads="1"/>
          </p:cNvSpPr>
          <p:nvPr/>
        </p:nvSpPr>
        <p:spPr bwMode="auto">
          <a:xfrm>
            <a:off x="304800" y="381000"/>
            <a:ext cx="3746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2.7  </a:t>
            </a:r>
            <a:r>
              <a:rPr lang="en-US" altLang="en-US" sz="2000" i="1"/>
              <a:t>Hop-to-hop delivery</a:t>
            </a:r>
          </a:p>
        </p:txBody>
      </p:sp>
      <p:sp>
        <p:nvSpPr>
          <p:cNvPr id="1741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4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62166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228600" y="533400"/>
            <a:ext cx="8610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1E0D9F"/>
                </a:solidFill>
              </a:rPr>
              <a:t>Responsibilities of the data link layer include the following</a:t>
            </a:r>
          </a:p>
        </p:txBody>
      </p:sp>
      <p:sp>
        <p:nvSpPr>
          <p:cNvPr id="13315" name="Rectangle 3"/>
          <p:cNvSpPr>
            <a:spLocks noGrp="1" noChangeArrowheads="1"/>
          </p:cNvSpPr>
          <p:nvPr>
            <p:ph type="body" idx="1"/>
          </p:nvPr>
        </p:nvSpPr>
        <p:spPr bwMode="auto">
          <a:xfrm>
            <a:off x="381000" y="2286000"/>
            <a:ext cx="8686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Framing</a:t>
            </a:r>
          </a:p>
          <a:p>
            <a:pPr eaLnBrk="1" hangingPunct="1"/>
            <a:r>
              <a:rPr lang="en-US" altLang="en-US" smtClean="0"/>
              <a:t>Physical addressing</a:t>
            </a:r>
          </a:p>
          <a:p>
            <a:pPr eaLnBrk="1" hangingPunct="1"/>
            <a:r>
              <a:rPr lang="en-US" altLang="en-US" smtClean="0"/>
              <a:t>Flow control</a:t>
            </a:r>
          </a:p>
          <a:p>
            <a:pPr eaLnBrk="1" hangingPunct="1"/>
            <a:r>
              <a:rPr lang="en-US" altLang="en-US" smtClean="0"/>
              <a:t>Error control</a:t>
            </a:r>
          </a:p>
          <a:p>
            <a:pPr eaLnBrk="1" hangingPunct="1"/>
            <a:r>
              <a:rPr lang="en-US" altLang="en-US" smtClean="0"/>
              <a:t>Access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0" end="0"/>
                                            </p:txEl>
                                          </p:spTgt>
                                        </p:tgtEl>
                                        <p:attrNameLst>
                                          <p:attrName>style.visibility</p:attrName>
                                        </p:attrNameLst>
                                      </p:cBhvr>
                                      <p:to>
                                        <p:strVal val="visible"/>
                                      </p:to>
                                    </p:set>
                                    <p:anim calcmode="lin" valueType="num">
                                      <p:cBhvr additive="base">
                                        <p:cTn id="13"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1" end="1"/>
                                            </p:txEl>
                                          </p:spTgt>
                                        </p:tgtEl>
                                        <p:attrNameLst>
                                          <p:attrName>style.visibility</p:attrName>
                                        </p:attrNameLst>
                                      </p:cBhvr>
                                      <p:to>
                                        <p:strVal val="visible"/>
                                      </p:to>
                                    </p:set>
                                    <p:anim calcmode="lin" valueType="num">
                                      <p:cBhvr additive="base">
                                        <p:cTn id="19"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2" end="2"/>
                                            </p:txEl>
                                          </p:spTgt>
                                        </p:tgtEl>
                                        <p:attrNameLst>
                                          <p:attrName>style.visibility</p:attrName>
                                        </p:attrNameLst>
                                      </p:cBhvr>
                                      <p:to>
                                        <p:strVal val="visible"/>
                                      </p:to>
                                    </p:set>
                                    <p:anim calcmode="lin" valueType="num">
                                      <p:cBhvr additive="base">
                                        <p:cTn id="25"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pRg st="3" end="3"/>
                                            </p:txEl>
                                          </p:spTgt>
                                        </p:tgtEl>
                                        <p:attrNameLst>
                                          <p:attrName>style.visibility</p:attrName>
                                        </p:attrNameLst>
                                      </p:cBhvr>
                                      <p:to>
                                        <p:strVal val="visible"/>
                                      </p:to>
                                    </p:set>
                                    <p:anim calcmode="lin" valueType="num">
                                      <p:cBhvr additive="base">
                                        <p:cTn id="31"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pRg st="4" end="4"/>
                                            </p:txEl>
                                          </p:spTgt>
                                        </p:tgtEl>
                                        <p:attrNameLst>
                                          <p:attrName>style.visibility</p:attrName>
                                        </p:attrNameLst>
                                      </p:cBhvr>
                                      <p:to>
                                        <p:strVal val="visible"/>
                                      </p:to>
                                    </p:set>
                                    <p:anim calcmode="lin" valueType="num">
                                      <p:cBhvr additive="base">
                                        <p:cTn id="37"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2273300" y="438150"/>
            <a:ext cx="474345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a:solidFill>
                  <a:srgbClr val="063DE8"/>
                </a:solidFill>
              </a:rPr>
              <a:t>Data Link Layer Example</a:t>
            </a:r>
          </a:p>
        </p:txBody>
      </p:sp>
      <p:pic>
        <p:nvPicPr>
          <p:cNvPr id="19459"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006600"/>
            <a:ext cx="8839200" cy="338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09C769A5-8EB6-4D73-B566-9E95E3F4C39C}"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2048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Text Box 4"/>
          <p:cNvSpPr txBox="1">
            <a:spLocks noChangeArrowheads="1"/>
          </p:cNvSpPr>
          <p:nvPr/>
        </p:nvSpPr>
        <p:spPr bwMode="auto">
          <a:xfrm>
            <a:off x="304800" y="381000"/>
            <a:ext cx="312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2.8  </a:t>
            </a:r>
            <a:r>
              <a:rPr lang="en-US" altLang="en-US" sz="2000" i="1"/>
              <a:t>Network layer</a:t>
            </a:r>
          </a:p>
        </p:txBody>
      </p:sp>
      <p:sp>
        <p:nvSpPr>
          <p:cNvPr id="2048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04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96373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140606A5-D23C-435C-8DA3-2A230864FC4A}"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2150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15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150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15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15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151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15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1514"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Line 10"/>
          <p:cNvSpPr>
            <a:spLocks noChangeShapeType="1"/>
          </p:cNvSpPr>
          <p:nvPr/>
        </p:nvSpPr>
        <p:spPr bwMode="auto">
          <a:xfrm>
            <a:off x="458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Rectangle 11"/>
          <p:cNvSpPr>
            <a:spLocks noChangeArrowheads="1"/>
          </p:cNvSpPr>
          <p:nvPr/>
        </p:nvSpPr>
        <p:spPr bwMode="auto">
          <a:xfrm>
            <a:off x="495300" y="3063875"/>
            <a:ext cx="8077200" cy="11874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network layer is responsible for the </a:t>
            </a:r>
            <a:br>
              <a:rPr lang="en-US" altLang="en-US" sz="2400"/>
            </a:br>
            <a:r>
              <a:rPr lang="en-US" altLang="en-US" sz="2400"/>
              <a:t>delivery of individual packets from </a:t>
            </a:r>
          </a:p>
          <a:p>
            <a:pPr algn="ctr"/>
            <a:r>
              <a:rPr lang="en-US" altLang="en-US" sz="2400"/>
              <a:t>the source host to the destination host.</a:t>
            </a:r>
          </a:p>
        </p:txBody>
      </p:sp>
      <p:grpSp>
        <p:nvGrpSpPr>
          <p:cNvPr id="21517" name="Group 15"/>
          <p:cNvGrpSpPr>
            <a:grpSpLocks/>
          </p:cNvGrpSpPr>
          <p:nvPr/>
        </p:nvGrpSpPr>
        <p:grpSpPr bwMode="auto">
          <a:xfrm>
            <a:off x="533400" y="2286000"/>
            <a:ext cx="1143000" cy="566738"/>
            <a:chOff x="1200" y="1248"/>
            <a:chExt cx="720" cy="357"/>
          </a:xfrm>
        </p:grpSpPr>
        <p:pic>
          <p:nvPicPr>
            <p:cNvPr id="2151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9"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6E6D3E69-B3A7-476A-9FC8-CC8A058367B7}"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565250"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tLang="en-US" sz="3200">
              <a:effectLst>
                <a:outerShdw blurRad="38100" dist="38100" dir="2700000" algn="tl">
                  <a:srgbClr val="FFFFFF"/>
                </a:outerShdw>
              </a:effectLst>
            </a:endParaRPr>
          </a:p>
        </p:txBody>
      </p:sp>
      <p:sp>
        <p:nvSpPr>
          <p:cNvPr id="565251" name="Text Box 3"/>
          <p:cNvSpPr txBox="1">
            <a:spLocks noChangeArrowheads="1"/>
          </p:cNvSpPr>
          <p:nvPr/>
        </p:nvSpPr>
        <p:spPr bwMode="auto">
          <a:xfrm>
            <a:off x="228600" y="76200"/>
            <a:ext cx="4452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effectLst>
                  <a:outerShdw blurRad="38100" dist="38100" dir="2700000" algn="tl">
                    <a:srgbClr val="C0C0C0"/>
                  </a:outerShdw>
                </a:effectLst>
                <a:latin typeface="Times" pitchFamily="18" charset="0"/>
              </a:rPr>
              <a:t>2-1   LAYERED TASKS</a:t>
            </a:r>
          </a:p>
        </p:txBody>
      </p:sp>
      <p:sp>
        <p:nvSpPr>
          <p:cNvPr id="410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565277" name="Rectangle 29"/>
          <p:cNvSpPr>
            <a:spLocks noChangeArrowheads="1"/>
          </p:cNvSpPr>
          <p:nvPr/>
        </p:nvSpPr>
        <p:spPr bwMode="auto">
          <a:xfrm>
            <a:off x="76200" y="1127125"/>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rPr>
              <a:t>We use the concept of </a:t>
            </a:r>
            <a:r>
              <a:rPr lang="en-US" altLang="en-US" sz="2800" i="1">
                <a:solidFill>
                  <a:schemeClr val="hlink"/>
                </a:solidFill>
                <a:effectLst>
                  <a:outerShdw blurRad="38100" dist="38100" dir="2700000" algn="tl">
                    <a:srgbClr val="C0C0C0"/>
                  </a:outerShdw>
                </a:effectLst>
              </a:rPr>
              <a:t>layers</a:t>
            </a:r>
            <a:r>
              <a:rPr lang="en-US" altLang="en-US" sz="2800" i="1">
                <a:effectLst>
                  <a:outerShdw blurRad="38100" dist="38100" dir="2700000" algn="tl">
                    <a:srgbClr val="C0C0C0"/>
                  </a:outerShdw>
                </a:effectLst>
              </a:rPr>
              <a:t> in our daily life. As an example, let us consider two friends who communicate through postal mail. The process of sending a letter to a friend would be complex if there were no services available from the post office. </a:t>
            </a:r>
          </a:p>
        </p:txBody>
      </p:sp>
      <p:sp>
        <p:nvSpPr>
          <p:cNvPr id="4103" name="Rectangle 30"/>
          <p:cNvSpPr>
            <a:spLocks noChangeArrowheads="1"/>
          </p:cNvSpPr>
          <p:nvPr/>
        </p:nvSpPr>
        <p:spPr bwMode="auto">
          <a:xfrm>
            <a:off x="228600" y="497205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altLang="en-US" sz="2400">
                <a:solidFill>
                  <a:srgbClr val="0033CC"/>
                </a:solidFill>
              </a:rPr>
              <a:t>Sender, Receiver, and Carrier</a:t>
            </a:r>
            <a:br>
              <a:rPr lang="fr-FR" altLang="en-US" sz="2400">
                <a:solidFill>
                  <a:srgbClr val="0033CC"/>
                </a:solidFill>
              </a:rPr>
            </a:br>
            <a:r>
              <a:rPr lang="fr-FR" altLang="en-US" sz="2400">
                <a:solidFill>
                  <a:srgbClr val="0033CC"/>
                </a:solidFill>
              </a:rPr>
              <a:t>Hierarchy</a:t>
            </a:r>
            <a:endParaRPr lang="en-US" altLang="en-US" sz="2400">
              <a:solidFill>
                <a:srgbClr val="0033CC"/>
              </a:solidFill>
            </a:endParaRPr>
          </a:p>
        </p:txBody>
      </p:sp>
      <p:sp>
        <p:nvSpPr>
          <p:cNvPr id="565279" name="Text Box 31"/>
          <p:cNvSpPr txBox="1">
            <a:spLocks noChangeArrowheads="1"/>
          </p:cNvSpPr>
          <p:nvPr/>
        </p:nvSpPr>
        <p:spPr bwMode="auto">
          <a:xfrm>
            <a:off x="241300" y="44958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BAD77EDD-68D1-4FDD-8461-9E0A4302275C}"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2253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3" name="Text Box 4"/>
          <p:cNvSpPr txBox="1">
            <a:spLocks noChangeArrowheads="1"/>
          </p:cNvSpPr>
          <p:nvPr/>
        </p:nvSpPr>
        <p:spPr bwMode="auto">
          <a:xfrm>
            <a:off x="304800" y="381000"/>
            <a:ext cx="478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2.9  </a:t>
            </a:r>
            <a:r>
              <a:rPr lang="en-US" altLang="en-US" sz="2000" i="1"/>
              <a:t>Source-to-destination delivery</a:t>
            </a:r>
          </a:p>
        </p:txBody>
      </p:sp>
      <p:sp>
        <p:nvSpPr>
          <p:cNvPr id="2253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25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1195388"/>
            <a:ext cx="50831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381000" y="457200"/>
            <a:ext cx="8686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solidFill>
                  <a:srgbClr val="1E0D9F"/>
                </a:solidFill>
              </a:rPr>
              <a:t>Responsibilities of the network layer include the following</a:t>
            </a:r>
          </a:p>
        </p:txBody>
      </p:sp>
      <p:sp>
        <p:nvSpPr>
          <p:cNvPr id="14339" name="Rectangle 3"/>
          <p:cNvSpPr>
            <a:spLocks noGrp="1" noChangeArrowheads="1"/>
          </p:cNvSpPr>
          <p:nvPr>
            <p:ph type="body" idx="1"/>
          </p:nvPr>
        </p:nvSpPr>
        <p:spPr bwMode="auto">
          <a:xfrm>
            <a:off x="381000" y="25908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Logical addressing</a:t>
            </a:r>
          </a:p>
          <a:p>
            <a:pPr eaLnBrk="1" hangingPunct="1"/>
            <a:r>
              <a:rPr lang="en-US" altLang="en-US" smtClean="0"/>
              <a:t>Routing</a:t>
            </a:r>
          </a:p>
          <a:p>
            <a:pPr eaLnBrk="1" hangingPunct="1"/>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0-#ppt_w/2"/>
                                          </p:val>
                                        </p:tav>
                                        <p:tav tm="100000">
                                          <p:val>
                                            <p:strVal val="#ppt_x"/>
                                          </p:val>
                                        </p:tav>
                                      </p:tavLst>
                                    </p:anim>
                                    <p:anim calcmode="lin" valueType="num">
                                      <p:cBhvr additive="base">
                                        <p:cTn id="8" dur="500" fill="hold"/>
                                        <p:tgtEl>
                                          <p:spTgt spid="143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 calcmode="lin" valueType="num">
                                      <p:cBhvr additive="base">
                                        <p:cTn id="13"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anim calcmode="lin" valueType="num">
                                      <p:cBhvr additive="base">
                                        <p:cTn id="19"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ChangeArrowheads="1"/>
          </p:cNvSpPr>
          <p:nvPr/>
        </p:nvSpPr>
        <p:spPr bwMode="auto">
          <a:xfrm>
            <a:off x="2122488" y="-1588"/>
            <a:ext cx="4484687"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a:solidFill>
                  <a:srgbClr val="063DE8"/>
                </a:solidFill>
              </a:rPr>
              <a:t>Network Layer Example</a:t>
            </a:r>
          </a:p>
        </p:txBody>
      </p:sp>
      <p:pic>
        <p:nvPicPr>
          <p:cNvPr id="24579"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571500"/>
            <a:ext cx="7645400"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ChangeArrowheads="1"/>
          </p:cNvSpPr>
          <p:nvPr/>
        </p:nvSpPr>
        <p:spPr bwMode="auto">
          <a:xfrm>
            <a:off x="2224088" y="133350"/>
            <a:ext cx="4484687"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a:solidFill>
                  <a:srgbClr val="063DE8"/>
                </a:solidFill>
              </a:rPr>
              <a:t>Network Layer Example</a:t>
            </a:r>
          </a:p>
        </p:txBody>
      </p:sp>
      <p:pic>
        <p:nvPicPr>
          <p:cNvPr id="25603"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873125"/>
            <a:ext cx="6723062"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335F6C6E-92F7-49EC-95CA-269B99FDB683}" type="slidenum">
              <a:rPr lang="en-US" altLang="en-US">
                <a:latin typeface="Arial" panose="020B0604020202020204" pitchFamily="34" charset="0"/>
              </a:rPr>
              <a:pPr/>
              <a:t>24</a:t>
            </a:fld>
            <a:endParaRPr lang="en-US" altLang="en-US">
              <a:latin typeface="Arial" panose="020B0604020202020204" pitchFamily="34" charset="0"/>
            </a:endParaRPr>
          </a:p>
        </p:txBody>
      </p:sp>
      <p:sp>
        <p:nvSpPr>
          <p:cNvPr id="26627"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8"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Text Box 4"/>
          <p:cNvSpPr txBox="1">
            <a:spLocks noChangeArrowheads="1"/>
          </p:cNvSpPr>
          <p:nvPr/>
        </p:nvSpPr>
        <p:spPr bwMode="auto">
          <a:xfrm>
            <a:off x="304800" y="304800"/>
            <a:ext cx="343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2.10  </a:t>
            </a:r>
            <a:r>
              <a:rPr lang="en-US" altLang="en-US" sz="2000" i="1"/>
              <a:t>Transport layer</a:t>
            </a:r>
          </a:p>
        </p:txBody>
      </p:sp>
      <p:sp>
        <p:nvSpPr>
          <p:cNvPr id="2663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74825"/>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5701AA0-CA89-4586-9C28-FB7694D23135}" type="slidenum">
              <a:rPr lang="en-US" altLang="en-US">
                <a:latin typeface="Arial" panose="020B0604020202020204" pitchFamily="34" charset="0"/>
              </a:rPr>
              <a:pPr/>
              <a:t>25</a:t>
            </a:fld>
            <a:endParaRPr lang="en-US" altLang="en-US">
              <a:latin typeface="Arial" panose="020B0604020202020204" pitchFamily="34" charset="0"/>
            </a:endParaRPr>
          </a:p>
        </p:txBody>
      </p:sp>
      <p:sp>
        <p:nvSpPr>
          <p:cNvPr id="2765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76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765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76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76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27658"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transport layer is responsible for the delivery </a:t>
            </a:r>
            <a:br>
              <a:rPr lang="en-US" altLang="en-US" sz="2400"/>
            </a:br>
            <a:r>
              <a:rPr lang="en-US" altLang="en-US" sz="2400"/>
              <a:t>of a message from one process to another.</a:t>
            </a:r>
          </a:p>
        </p:txBody>
      </p:sp>
      <p:grpSp>
        <p:nvGrpSpPr>
          <p:cNvPr id="27661" name="Group 15"/>
          <p:cNvGrpSpPr>
            <a:grpSpLocks/>
          </p:cNvGrpSpPr>
          <p:nvPr/>
        </p:nvGrpSpPr>
        <p:grpSpPr bwMode="auto">
          <a:xfrm>
            <a:off x="533400" y="2286000"/>
            <a:ext cx="1143000" cy="566738"/>
            <a:chOff x="1200" y="1248"/>
            <a:chExt cx="720" cy="357"/>
          </a:xfrm>
        </p:grpSpPr>
        <p:pic>
          <p:nvPicPr>
            <p:cNvPr id="2766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3"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1A611AB9-3EE6-4549-AF61-5CE89C35D2C5}" type="slidenum">
              <a:rPr lang="en-US" altLang="en-US">
                <a:latin typeface="Arial" panose="020B0604020202020204" pitchFamily="34" charset="0"/>
              </a:rPr>
              <a:pPr/>
              <a:t>26</a:t>
            </a:fld>
            <a:endParaRPr lang="en-US" altLang="en-US">
              <a:latin typeface="Arial" panose="020B0604020202020204" pitchFamily="34" charset="0"/>
            </a:endParaRPr>
          </a:p>
        </p:txBody>
      </p:sp>
      <p:sp>
        <p:nvSpPr>
          <p:cNvPr id="28675"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6"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7" name="Text Box 4"/>
          <p:cNvSpPr txBox="1">
            <a:spLocks noChangeArrowheads="1"/>
          </p:cNvSpPr>
          <p:nvPr/>
        </p:nvSpPr>
        <p:spPr bwMode="auto">
          <a:xfrm>
            <a:off x="304800" y="304800"/>
            <a:ext cx="692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2.11  </a:t>
            </a:r>
            <a:r>
              <a:rPr lang="en-US" altLang="en-US" sz="2000" i="1"/>
              <a:t>Reliable process-to-process delivery of a message</a:t>
            </a:r>
          </a:p>
        </p:txBody>
      </p:sp>
      <p:sp>
        <p:nvSpPr>
          <p:cNvPr id="2867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86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025650"/>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152400" y="381000"/>
            <a:ext cx="8991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Responsibilities of the transport layer include the following</a:t>
            </a:r>
          </a:p>
        </p:txBody>
      </p:sp>
      <p:sp>
        <p:nvSpPr>
          <p:cNvPr id="13315" name="Rectangle 3"/>
          <p:cNvSpPr>
            <a:spLocks noGrp="1" noChangeArrowheads="1"/>
          </p:cNvSpPr>
          <p:nvPr>
            <p:ph type="body" idx="1"/>
          </p:nvPr>
        </p:nvSpPr>
        <p:spPr bwMode="auto">
          <a:xfrm>
            <a:off x="304800" y="20574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Service-point addressing</a:t>
            </a:r>
          </a:p>
          <a:p>
            <a:pPr eaLnBrk="1" hangingPunct="1"/>
            <a:r>
              <a:rPr lang="en-US" altLang="en-US" smtClean="0"/>
              <a:t>Segmentation and reassembly</a:t>
            </a:r>
          </a:p>
          <a:p>
            <a:pPr eaLnBrk="1" hangingPunct="1"/>
            <a:r>
              <a:rPr lang="en-US" altLang="en-US" smtClean="0"/>
              <a:t>Connection control</a:t>
            </a:r>
          </a:p>
          <a:p>
            <a:pPr eaLnBrk="1" hangingPunct="1"/>
            <a:r>
              <a:rPr lang="en-US" altLang="en-US" smtClean="0"/>
              <a:t>Flow control</a:t>
            </a:r>
          </a:p>
          <a:p>
            <a:pPr eaLnBrk="1" hangingPunct="1"/>
            <a:r>
              <a:rPr lang="en-US" altLang="en-US" smtClean="0"/>
              <a:t>Error control</a:t>
            </a:r>
          </a:p>
          <a:p>
            <a:pPr eaLnBrk="1" hangingPunct="1"/>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0" end="0"/>
                                            </p:txEl>
                                          </p:spTgt>
                                        </p:tgtEl>
                                        <p:attrNameLst>
                                          <p:attrName>style.visibility</p:attrName>
                                        </p:attrNameLst>
                                      </p:cBhvr>
                                      <p:to>
                                        <p:strVal val="visible"/>
                                      </p:to>
                                    </p:set>
                                    <p:anim calcmode="lin" valueType="num">
                                      <p:cBhvr additive="base">
                                        <p:cTn id="13"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1" end="1"/>
                                            </p:txEl>
                                          </p:spTgt>
                                        </p:tgtEl>
                                        <p:attrNameLst>
                                          <p:attrName>style.visibility</p:attrName>
                                        </p:attrNameLst>
                                      </p:cBhvr>
                                      <p:to>
                                        <p:strVal val="visible"/>
                                      </p:to>
                                    </p:set>
                                    <p:anim calcmode="lin" valueType="num">
                                      <p:cBhvr additive="base">
                                        <p:cTn id="19"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2" end="2"/>
                                            </p:txEl>
                                          </p:spTgt>
                                        </p:tgtEl>
                                        <p:attrNameLst>
                                          <p:attrName>style.visibility</p:attrName>
                                        </p:attrNameLst>
                                      </p:cBhvr>
                                      <p:to>
                                        <p:strVal val="visible"/>
                                      </p:to>
                                    </p:set>
                                    <p:anim calcmode="lin" valueType="num">
                                      <p:cBhvr additive="base">
                                        <p:cTn id="25"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pRg st="3" end="3"/>
                                            </p:txEl>
                                          </p:spTgt>
                                        </p:tgtEl>
                                        <p:attrNameLst>
                                          <p:attrName>style.visibility</p:attrName>
                                        </p:attrNameLst>
                                      </p:cBhvr>
                                      <p:to>
                                        <p:strVal val="visible"/>
                                      </p:to>
                                    </p:set>
                                    <p:anim calcmode="lin" valueType="num">
                                      <p:cBhvr additive="base">
                                        <p:cTn id="31"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5">
                                            <p:txEl>
                                              <p:pRg st="4" end="4"/>
                                            </p:txEl>
                                          </p:spTgt>
                                        </p:tgtEl>
                                        <p:attrNameLst>
                                          <p:attrName>style.visibility</p:attrName>
                                        </p:attrNameLst>
                                      </p:cBhvr>
                                      <p:to>
                                        <p:strVal val="visible"/>
                                      </p:to>
                                    </p:set>
                                    <p:anim calcmode="lin" valueType="num">
                                      <p:cBhvr additive="base">
                                        <p:cTn id="37"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4019550" y="133350"/>
            <a:ext cx="47434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a:solidFill>
                  <a:srgbClr val="063DE8"/>
                </a:solidFill>
              </a:rPr>
              <a:t>Transport Layer Example</a:t>
            </a:r>
          </a:p>
        </p:txBody>
      </p:sp>
      <p:pic>
        <p:nvPicPr>
          <p:cNvPr id="30723"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685800"/>
            <a:ext cx="5651500" cy="589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ChangeArrowheads="1"/>
          </p:cNvSpPr>
          <p:nvPr/>
        </p:nvSpPr>
        <p:spPr bwMode="auto">
          <a:xfrm>
            <a:off x="512763" y="228600"/>
            <a:ext cx="47434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a:solidFill>
                  <a:srgbClr val="063DE8"/>
                </a:solidFill>
              </a:rPr>
              <a:t>Transport Layer Example</a:t>
            </a:r>
          </a:p>
        </p:txBody>
      </p:sp>
      <p:pic>
        <p:nvPicPr>
          <p:cNvPr id="31747"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575" y="762000"/>
            <a:ext cx="5491163" cy="574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A8B4EBF6-70B6-4FDE-BBDC-E79B5A43B895}" type="slidenum">
              <a:rPr lang="en-US" altLang="en-US">
                <a:latin typeface="Arial" panose="020B0604020202020204" pitchFamily="34" charset="0"/>
              </a:rPr>
              <a:pPr/>
              <a:t>3</a:t>
            </a:fld>
            <a:endParaRPr lang="en-US" altLang="en-US">
              <a:latin typeface="Arial" panose="020B0604020202020204" pitchFamily="34" charset="0"/>
            </a:endParaRPr>
          </a:p>
        </p:txBody>
      </p:sp>
      <p:sp>
        <p:nvSpPr>
          <p:cNvPr id="512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Text Box 4"/>
          <p:cNvSpPr txBox="1">
            <a:spLocks noChangeArrowheads="1"/>
          </p:cNvSpPr>
          <p:nvPr/>
        </p:nvSpPr>
        <p:spPr bwMode="auto">
          <a:xfrm>
            <a:off x="304800" y="381000"/>
            <a:ext cx="491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  </a:t>
            </a:r>
            <a:r>
              <a:rPr lang="en-US" altLang="en-US"/>
              <a:t>Tasks involved in sending a letter</a:t>
            </a:r>
            <a:endParaRPr lang="en-US" altLang="en-US" sz="2000" i="1"/>
          </a:p>
        </p:txBody>
      </p:sp>
      <p:sp>
        <p:nvSpPr>
          <p:cNvPr id="512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219200"/>
            <a:ext cx="5575300"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F2FC6F03-8F69-44D2-9F9F-69E2D986D345}" type="slidenum">
              <a:rPr lang="en-US" altLang="en-US">
                <a:latin typeface="Arial" panose="020B0604020202020204" pitchFamily="34" charset="0"/>
              </a:rPr>
              <a:pPr/>
              <a:t>30</a:t>
            </a:fld>
            <a:endParaRPr lang="en-US" altLang="en-US">
              <a:latin typeface="Arial" panose="020B0604020202020204" pitchFamily="34" charset="0"/>
            </a:endParaRPr>
          </a:p>
        </p:txBody>
      </p:sp>
      <p:sp>
        <p:nvSpPr>
          <p:cNvPr id="32771"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Text Box 4"/>
          <p:cNvSpPr txBox="1">
            <a:spLocks noChangeArrowheads="1"/>
          </p:cNvSpPr>
          <p:nvPr/>
        </p:nvSpPr>
        <p:spPr bwMode="auto">
          <a:xfrm>
            <a:off x="0" y="533400"/>
            <a:ext cx="318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2.12  </a:t>
            </a:r>
            <a:r>
              <a:rPr lang="en-US" altLang="en-US" sz="2000" i="1"/>
              <a:t>Session layer</a:t>
            </a:r>
          </a:p>
        </p:txBody>
      </p:sp>
      <p:sp>
        <p:nvSpPr>
          <p:cNvPr id="3277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6652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3B5502EC-28B8-4078-BB22-D32BF5C025DA}" type="slidenum">
              <a:rPr lang="en-US" altLang="en-US">
                <a:latin typeface="Arial" panose="020B0604020202020204" pitchFamily="34" charset="0"/>
              </a:rPr>
              <a:pPr/>
              <a:t>31</a:t>
            </a:fld>
            <a:endParaRPr lang="en-US" altLang="en-US">
              <a:latin typeface="Arial" panose="020B0604020202020204" pitchFamily="34" charset="0"/>
            </a:endParaRPr>
          </a:p>
        </p:txBody>
      </p:sp>
      <p:sp>
        <p:nvSpPr>
          <p:cNvPr id="33795"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6"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7"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session layer is responsible for dialog </a:t>
            </a:r>
            <a:br>
              <a:rPr lang="en-US" altLang="en-US" sz="2400"/>
            </a:br>
            <a:r>
              <a:rPr lang="en-US" altLang="en-US" sz="2400"/>
              <a:t>control and synchronization.</a:t>
            </a:r>
          </a:p>
        </p:txBody>
      </p:sp>
      <p:grpSp>
        <p:nvGrpSpPr>
          <p:cNvPr id="33798" name="Group 24"/>
          <p:cNvGrpSpPr>
            <a:grpSpLocks/>
          </p:cNvGrpSpPr>
          <p:nvPr/>
        </p:nvGrpSpPr>
        <p:grpSpPr bwMode="auto">
          <a:xfrm>
            <a:off x="533400" y="2286000"/>
            <a:ext cx="1143000" cy="566738"/>
            <a:chOff x="1200" y="1248"/>
            <a:chExt cx="720" cy="357"/>
          </a:xfrm>
        </p:grpSpPr>
        <p:pic>
          <p:nvPicPr>
            <p:cNvPr id="33799"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800" name="Text Box 13"/>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228600" y="457200"/>
            <a:ext cx="8915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Responsibilities of the session layer include the following</a:t>
            </a:r>
          </a:p>
        </p:txBody>
      </p:sp>
      <p:sp>
        <p:nvSpPr>
          <p:cNvPr id="14339" name="Rectangle 3"/>
          <p:cNvSpPr>
            <a:spLocks noGrp="1" noChangeArrowheads="1"/>
          </p:cNvSpPr>
          <p:nvPr>
            <p:ph type="body" idx="1"/>
          </p:nvPr>
        </p:nvSpPr>
        <p:spPr bwMode="auto">
          <a:xfrm>
            <a:off x="304800" y="22860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Dialog control</a:t>
            </a:r>
          </a:p>
          <a:p>
            <a:pPr eaLnBrk="1" hangingPunct="1"/>
            <a:r>
              <a:rPr lang="en-US" altLang="en-US" smtClean="0"/>
              <a:t>synchronization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0-#ppt_w/2"/>
                                          </p:val>
                                        </p:tav>
                                        <p:tav tm="100000">
                                          <p:val>
                                            <p:strVal val="#ppt_x"/>
                                          </p:val>
                                        </p:tav>
                                      </p:tavLst>
                                    </p:anim>
                                    <p:anim calcmode="lin" valueType="num">
                                      <p:cBhvr additive="base">
                                        <p:cTn id="8" dur="500" fill="hold"/>
                                        <p:tgtEl>
                                          <p:spTgt spid="143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 calcmode="lin" valueType="num">
                                      <p:cBhvr additive="base">
                                        <p:cTn id="13"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anim calcmode="lin" valueType="num">
                                      <p:cBhvr additive="base">
                                        <p:cTn id="19"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A723EEA3-4840-45B4-ADEC-688F2A973334}" type="slidenum">
              <a:rPr lang="en-US" altLang="en-US">
                <a:latin typeface="Arial" panose="020B0604020202020204" pitchFamily="34" charset="0"/>
              </a:rPr>
              <a:pPr/>
              <a:t>33</a:t>
            </a:fld>
            <a:endParaRPr lang="en-US" altLang="en-US">
              <a:latin typeface="Arial" panose="020B0604020202020204" pitchFamily="34" charset="0"/>
            </a:endParaRPr>
          </a:p>
        </p:txBody>
      </p:sp>
      <p:sp>
        <p:nvSpPr>
          <p:cNvPr id="3584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Text Box 4"/>
          <p:cNvSpPr txBox="1">
            <a:spLocks noChangeArrowheads="1"/>
          </p:cNvSpPr>
          <p:nvPr/>
        </p:nvSpPr>
        <p:spPr bwMode="auto">
          <a:xfrm>
            <a:off x="304800" y="381000"/>
            <a:ext cx="371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2.13  </a:t>
            </a:r>
            <a:r>
              <a:rPr lang="en-US" altLang="en-US" sz="2000" i="1"/>
              <a:t>Presentation layer</a:t>
            </a:r>
          </a:p>
        </p:txBody>
      </p:sp>
      <p:sp>
        <p:nvSpPr>
          <p:cNvPr id="3584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5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2014538"/>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87ECD59-1E57-4F19-8CE7-C9ACE81F52A0}" type="slidenum">
              <a:rPr lang="en-US" altLang="en-US">
                <a:latin typeface="Arial" panose="020B0604020202020204" pitchFamily="34" charset="0"/>
              </a:rPr>
              <a:pPr/>
              <a:t>34</a:t>
            </a:fld>
            <a:endParaRPr lang="en-US" altLang="en-US">
              <a:latin typeface="Arial" panose="020B0604020202020204" pitchFamily="34" charset="0"/>
            </a:endParaRPr>
          </a:p>
        </p:txBody>
      </p:sp>
      <p:sp>
        <p:nvSpPr>
          <p:cNvPr id="3686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68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686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68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68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687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68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6874"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presentation layer is responsible for translation, compression, and encryption.</a:t>
            </a:r>
          </a:p>
        </p:txBody>
      </p:sp>
      <p:grpSp>
        <p:nvGrpSpPr>
          <p:cNvPr id="36877" name="Group 15"/>
          <p:cNvGrpSpPr>
            <a:grpSpLocks/>
          </p:cNvGrpSpPr>
          <p:nvPr/>
        </p:nvGrpSpPr>
        <p:grpSpPr bwMode="auto">
          <a:xfrm>
            <a:off x="533400" y="2286000"/>
            <a:ext cx="1143000" cy="566738"/>
            <a:chOff x="1200" y="1248"/>
            <a:chExt cx="720" cy="357"/>
          </a:xfrm>
        </p:grpSpPr>
        <p:pic>
          <p:nvPicPr>
            <p:cNvPr id="3687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9"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28600" y="381000"/>
            <a:ext cx="8686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Responsibilities of the presentation layer include the following</a:t>
            </a:r>
          </a:p>
        </p:txBody>
      </p:sp>
      <p:sp>
        <p:nvSpPr>
          <p:cNvPr id="15363" name="Rectangle 3"/>
          <p:cNvSpPr>
            <a:spLocks noGrp="1" noChangeArrowheads="1"/>
          </p:cNvSpPr>
          <p:nvPr>
            <p:ph type="body" idx="1"/>
          </p:nvPr>
        </p:nvSpPr>
        <p:spPr bwMode="auto">
          <a:xfrm>
            <a:off x="304800" y="2895600"/>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Translation</a:t>
            </a:r>
          </a:p>
          <a:p>
            <a:pPr eaLnBrk="1" hangingPunct="1"/>
            <a:r>
              <a:rPr lang="en-US" altLang="en-US" smtClean="0"/>
              <a:t>Encryption</a:t>
            </a:r>
          </a:p>
          <a:p>
            <a:pPr eaLnBrk="1" hangingPunct="1"/>
            <a:r>
              <a:rPr lang="en-US" altLang="en-US" smtClean="0"/>
              <a:t>Compression</a:t>
            </a:r>
          </a:p>
          <a:p>
            <a:pPr eaLnBrk="1" hangingPunct="1"/>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0" end="0"/>
                                            </p:txEl>
                                          </p:spTgt>
                                        </p:tgtEl>
                                        <p:attrNameLst>
                                          <p:attrName>style.visibility</p:attrName>
                                        </p:attrNameLst>
                                      </p:cBhvr>
                                      <p:to>
                                        <p:strVal val="visible"/>
                                      </p:to>
                                    </p:set>
                                    <p:anim calcmode="lin" valueType="num">
                                      <p:cBhvr additive="base">
                                        <p:cTn id="13"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
                                            <p:txEl>
                                              <p:pRg st="1" end="1"/>
                                            </p:txEl>
                                          </p:spTgt>
                                        </p:tgtEl>
                                        <p:attrNameLst>
                                          <p:attrName>style.visibility</p:attrName>
                                        </p:attrNameLst>
                                      </p:cBhvr>
                                      <p:to>
                                        <p:strVal val="visible"/>
                                      </p:to>
                                    </p:set>
                                    <p:anim calcmode="lin" valueType="num">
                                      <p:cBhvr additive="base">
                                        <p:cTn id="19"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3">
                                            <p:txEl>
                                              <p:pRg st="2" end="2"/>
                                            </p:txEl>
                                          </p:spTgt>
                                        </p:tgtEl>
                                        <p:attrNameLst>
                                          <p:attrName>style.visibility</p:attrName>
                                        </p:attrNameLst>
                                      </p:cBhvr>
                                      <p:to>
                                        <p:strVal val="visible"/>
                                      </p:to>
                                    </p:set>
                                    <p:anim calcmode="lin" valueType="num">
                                      <p:cBhvr additive="base">
                                        <p:cTn id="25"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01999C73-96B0-40B0-AE52-D7A1713E3538}" type="slidenum">
              <a:rPr lang="en-US" altLang="en-US">
                <a:latin typeface="Arial" panose="020B0604020202020204" pitchFamily="34" charset="0"/>
              </a:rPr>
              <a:pPr/>
              <a:t>36</a:t>
            </a:fld>
            <a:endParaRPr lang="en-US" altLang="en-US">
              <a:latin typeface="Arial" panose="020B0604020202020204" pitchFamily="34" charset="0"/>
            </a:endParaRPr>
          </a:p>
        </p:txBody>
      </p:sp>
      <p:sp>
        <p:nvSpPr>
          <p:cNvPr id="3891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7" name="Text Box 4"/>
          <p:cNvSpPr txBox="1">
            <a:spLocks noChangeArrowheads="1"/>
          </p:cNvSpPr>
          <p:nvPr/>
        </p:nvSpPr>
        <p:spPr bwMode="auto">
          <a:xfrm>
            <a:off x="304800" y="381000"/>
            <a:ext cx="360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2.14  </a:t>
            </a:r>
            <a:r>
              <a:rPr lang="en-US" altLang="en-US" sz="2000" i="1"/>
              <a:t>Application layer</a:t>
            </a:r>
          </a:p>
        </p:txBody>
      </p:sp>
      <p:sp>
        <p:nvSpPr>
          <p:cNvPr id="3891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89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1371600"/>
            <a:ext cx="8455025"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24223398-C21D-4AFA-A205-4D232EF99118}" type="slidenum">
              <a:rPr lang="en-US" altLang="en-US">
                <a:latin typeface="Arial" panose="020B0604020202020204" pitchFamily="34" charset="0"/>
              </a:rPr>
              <a:pPr/>
              <a:t>37</a:t>
            </a:fld>
            <a:endParaRPr lang="en-US" altLang="en-US">
              <a:latin typeface="Arial" panose="020B0604020202020204" pitchFamily="34" charset="0"/>
            </a:endParaRPr>
          </a:p>
        </p:txBody>
      </p:sp>
      <p:sp>
        <p:nvSpPr>
          <p:cNvPr id="3993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99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994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99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99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994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99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39946"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application layer is responsible for </a:t>
            </a:r>
            <a:br>
              <a:rPr lang="en-US" altLang="en-US" sz="2400"/>
            </a:br>
            <a:r>
              <a:rPr lang="en-US" altLang="en-US" sz="2400"/>
              <a:t>providing services to the user.</a:t>
            </a:r>
          </a:p>
        </p:txBody>
      </p:sp>
      <p:grpSp>
        <p:nvGrpSpPr>
          <p:cNvPr id="39949" name="Group 15"/>
          <p:cNvGrpSpPr>
            <a:grpSpLocks/>
          </p:cNvGrpSpPr>
          <p:nvPr/>
        </p:nvGrpSpPr>
        <p:grpSpPr bwMode="auto">
          <a:xfrm>
            <a:off x="533400" y="2286000"/>
            <a:ext cx="1143000" cy="566738"/>
            <a:chOff x="1200" y="1248"/>
            <a:chExt cx="720" cy="357"/>
          </a:xfrm>
        </p:grpSpPr>
        <p:pic>
          <p:nvPicPr>
            <p:cNvPr id="3995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51"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228600" y="304800"/>
            <a:ext cx="8686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Responsibilities of the application layer include the following</a:t>
            </a:r>
          </a:p>
        </p:txBody>
      </p:sp>
      <p:sp>
        <p:nvSpPr>
          <p:cNvPr id="16387" name="Rectangle 3"/>
          <p:cNvSpPr>
            <a:spLocks noGrp="1" noChangeArrowheads="1"/>
          </p:cNvSpPr>
          <p:nvPr>
            <p:ph type="body" idx="1"/>
          </p:nvPr>
        </p:nvSpPr>
        <p:spPr bwMode="auto">
          <a:xfrm>
            <a:off x="228600" y="1905000"/>
            <a:ext cx="86106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Network virtual terminal</a:t>
            </a:r>
          </a:p>
          <a:p>
            <a:pPr eaLnBrk="1" hangingPunct="1"/>
            <a:r>
              <a:rPr lang="en-US" altLang="en-US" smtClean="0"/>
              <a:t>File transfer, access, and management (FTAM)</a:t>
            </a:r>
          </a:p>
          <a:p>
            <a:pPr eaLnBrk="1" hangingPunct="1"/>
            <a:r>
              <a:rPr lang="en-US" altLang="en-US" smtClean="0"/>
              <a:t>Mail services</a:t>
            </a:r>
          </a:p>
          <a:p>
            <a:pPr eaLnBrk="1" hangingPunct="1"/>
            <a:r>
              <a:rPr lang="en-US" altLang="en-US" smtClean="0"/>
              <a:t>Directory services</a:t>
            </a:r>
          </a:p>
          <a:p>
            <a:pPr eaLnBrk="1" hangingPunct="1"/>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0" end="0"/>
                                            </p:txEl>
                                          </p:spTgt>
                                        </p:tgtEl>
                                        <p:attrNameLst>
                                          <p:attrName>style.visibility</p:attrName>
                                        </p:attrNameLst>
                                      </p:cBhvr>
                                      <p:to>
                                        <p:strVal val="visible"/>
                                      </p:to>
                                    </p:set>
                                    <p:anim calcmode="lin" valueType="num">
                                      <p:cBhvr additive="base">
                                        <p:cTn id="13"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7">
                                            <p:txEl>
                                              <p:pRg st="1" end="1"/>
                                            </p:txEl>
                                          </p:spTgt>
                                        </p:tgtEl>
                                        <p:attrNameLst>
                                          <p:attrName>style.visibility</p:attrName>
                                        </p:attrNameLst>
                                      </p:cBhvr>
                                      <p:to>
                                        <p:strVal val="visible"/>
                                      </p:to>
                                    </p:set>
                                    <p:anim calcmode="lin" valueType="num">
                                      <p:cBhvr additive="base">
                                        <p:cTn id="19"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7">
                                            <p:txEl>
                                              <p:pRg st="2" end="2"/>
                                            </p:txEl>
                                          </p:spTgt>
                                        </p:tgtEl>
                                        <p:attrNameLst>
                                          <p:attrName>style.visibility</p:attrName>
                                        </p:attrNameLst>
                                      </p:cBhvr>
                                      <p:to>
                                        <p:strVal val="visible"/>
                                      </p:to>
                                    </p:set>
                                    <p:anim calcmode="lin" valueType="num">
                                      <p:cBhvr additive="base">
                                        <p:cTn id="25"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7">
                                            <p:txEl>
                                              <p:pRg st="3" end="3"/>
                                            </p:txEl>
                                          </p:spTgt>
                                        </p:tgtEl>
                                        <p:attrNameLst>
                                          <p:attrName>style.visibility</p:attrName>
                                        </p:attrNameLst>
                                      </p:cBhvr>
                                      <p:to>
                                        <p:strVal val="visible"/>
                                      </p:to>
                                    </p:set>
                                    <p:anim calcmode="lin" valueType="num">
                                      <p:cBhvr additive="base">
                                        <p:cTn id="31" dur="500" fill="hold"/>
                                        <p:tgtEl>
                                          <p:spTgt spid="1638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D8225ABC-6736-4D15-A688-98FF10B30BF4}" type="slidenum">
              <a:rPr lang="en-US" altLang="en-US">
                <a:latin typeface="Arial" panose="020B0604020202020204" pitchFamily="34" charset="0"/>
              </a:rPr>
              <a:pPr/>
              <a:t>39</a:t>
            </a:fld>
            <a:endParaRPr lang="en-US" altLang="en-US">
              <a:latin typeface="Arial" panose="020B0604020202020204" pitchFamily="34" charset="0"/>
            </a:endParaRPr>
          </a:p>
        </p:txBody>
      </p:sp>
      <p:sp>
        <p:nvSpPr>
          <p:cNvPr id="41987" name="Line 2"/>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8" name="Line 3"/>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9" name="Text Box 4"/>
          <p:cNvSpPr txBox="1">
            <a:spLocks noChangeArrowheads="1"/>
          </p:cNvSpPr>
          <p:nvPr/>
        </p:nvSpPr>
        <p:spPr bwMode="auto">
          <a:xfrm>
            <a:off x="304800" y="304800"/>
            <a:ext cx="3779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2.15  </a:t>
            </a:r>
            <a:r>
              <a:rPr lang="en-US" altLang="en-US" sz="2000" i="1"/>
              <a:t>Summary of layers</a:t>
            </a:r>
          </a:p>
        </p:txBody>
      </p:sp>
      <p:sp>
        <p:nvSpPr>
          <p:cNvPr id="4199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9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1644650"/>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3754297-F0C8-49D8-85D2-B1FE8D515F05}"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677890"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tLang="en-US" sz="3200">
              <a:effectLst>
                <a:outerShdw blurRad="38100" dist="38100" dir="2700000" algn="tl">
                  <a:srgbClr val="FFFFFF"/>
                </a:outerShdw>
              </a:effectLst>
            </a:endParaRPr>
          </a:p>
        </p:txBody>
      </p:sp>
      <p:sp>
        <p:nvSpPr>
          <p:cNvPr id="677891" name="Text Box 3"/>
          <p:cNvSpPr txBox="1">
            <a:spLocks noChangeArrowheads="1"/>
          </p:cNvSpPr>
          <p:nvPr/>
        </p:nvSpPr>
        <p:spPr bwMode="auto">
          <a:xfrm>
            <a:off x="228600" y="76200"/>
            <a:ext cx="4329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effectLst>
                  <a:outerShdw blurRad="38100" dist="38100" dir="2700000" algn="tl">
                    <a:srgbClr val="C0C0C0"/>
                  </a:outerShdw>
                </a:effectLst>
                <a:latin typeface="Times" pitchFamily="18" charset="0"/>
              </a:rPr>
              <a:t>2-2   THE OSI MODEL</a:t>
            </a:r>
          </a:p>
        </p:txBody>
      </p:sp>
      <p:sp>
        <p:nvSpPr>
          <p:cNvPr id="614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77893" name="Rectangle 5"/>
          <p:cNvSpPr>
            <a:spLocks noChangeArrowheads="1"/>
          </p:cNvSpPr>
          <p:nvPr/>
        </p:nvSpPr>
        <p:spPr bwMode="auto">
          <a:xfrm>
            <a:off x="76200" y="8509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rPr>
              <a:t>Established in 1947, the International Standards Organization (</a:t>
            </a:r>
            <a:r>
              <a:rPr lang="en-US" altLang="en-US" sz="2800" i="1">
                <a:solidFill>
                  <a:schemeClr val="hlink"/>
                </a:solidFill>
                <a:effectLst>
                  <a:outerShdw blurRad="38100" dist="38100" dir="2700000" algn="tl">
                    <a:srgbClr val="C0C0C0"/>
                  </a:outerShdw>
                </a:effectLst>
              </a:rPr>
              <a:t>ISO</a:t>
            </a:r>
            <a:r>
              <a:rPr lang="en-US" altLang="en-US" sz="2800" i="1">
                <a:effectLst>
                  <a:outerShdw blurRad="38100" dist="38100" dir="2700000" algn="tl">
                    <a:srgbClr val="C0C0C0"/>
                  </a:outerShdw>
                </a:effectLst>
              </a:rPr>
              <a:t>) is a multinational body dedicated to worldwide agreement on international standards. An ISO standard that covers all aspects of network communications is the Open Systems Interconnection (</a:t>
            </a:r>
            <a:r>
              <a:rPr lang="en-US" altLang="en-US" sz="2800" i="1">
                <a:solidFill>
                  <a:schemeClr val="hlink"/>
                </a:solidFill>
                <a:effectLst>
                  <a:outerShdw blurRad="38100" dist="38100" dir="2700000" algn="tl">
                    <a:srgbClr val="C0C0C0"/>
                  </a:outerShdw>
                </a:effectLst>
              </a:rPr>
              <a:t>OSI</a:t>
            </a:r>
            <a:r>
              <a:rPr lang="en-US" altLang="en-US" sz="2800" i="1">
                <a:effectLst>
                  <a:outerShdw blurRad="38100" dist="38100" dir="2700000" algn="tl">
                    <a:srgbClr val="C0C0C0"/>
                  </a:outerShdw>
                </a:effectLst>
              </a:rPr>
              <a:t>) model. It was first introduced in the late 1970s. </a:t>
            </a:r>
          </a:p>
        </p:txBody>
      </p:sp>
      <p:sp>
        <p:nvSpPr>
          <p:cNvPr id="6151" name="Rectangle 6"/>
          <p:cNvSpPr>
            <a:spLocks noChangeArrowheads="1"/>
          </p:cNvSpPr>
          <p:nvPr/>
        </p:nvSpPr>
        <p:spPr bwMode="auto">
          <a:xfrm>
            <a:off x="228600" y="497205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altLang="en-US" sz="2400">
                <a:solidFill>
                  <a:srgbClr val="0033CC"/>
                </a:solidFill>
              </a:rPr>
              <a:t>Layered Architecture</a:t>
            </a:r>
            <a:br>
              <a:rPr lang="fr-FR" altLang="en-US" sz="2400">
                <a:solidFill>
                  <a:srgbClr val="0033CC"/>
                </a:solidFill>
              </a:rPr>
            </a:br>
            <a:r>
              <a:rPr lang="fr-FR" altLang="en-US" sz="2400">
                <a:solidFill>
                  <a:srgbClr val="0033CC"/>
                </a:solidFill>
              </a:rPr>
              <a:t>Peer-to-Peer Processes</a:t>
            </a:r>
          </a:p>
          <a:p>
            <a:pPr>
              <a:buClr>
                <a:schemeClr val="tx1"/>
              </a:buClr>
              <a:buSzPct val="117000"/>
              <a:buFont typeface="Wingdings" panose="05000000000000000000" pitchFamily="2" charset="2"/>
              <a:buNone/>
            </a:pPr>
            <a:r>
              <a:rPr lang="en-US" altLang="en-US" sz="2400">
                <a:solidFill>
                  <a:srgbClr val="0033CC"/>
                </a:solidFill>
              </a:rPr>
              <a:t>Encapsulation</a:t>
            </a:r>
          </a:p>
        </p:txBody>
      </p:sp>
      <p:sp>
        <p:nvSpPr>
          <p:cNvPr id="677895" name="Text Box 7"/>
          <p:cNvSpPr txBox="1">
            <a:spLocks noChangeArrowheads="1"/>
          </p:cNvSpPr>
          <p:nvPr/>
        </p:nvSpPr>
        <p:spPr bwMode="auto">
          <a:xfrm>
            <a:off x="241300" y="44958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91ECD7F3-DF9B-4272-9262-7FBCE860399C}" type="slidenum">
              <a:rPr lang="en-US" altLang="en-US">
                <a:latin typeface="Arial" panose="020B0604020202020204" pitchFamily="34" charset="0"/>
              </a:rPr>
              <a:pPr/>
              <a:t>40</a:t>
            </a:fld>
            <a:endParaRPr lang="en-US" altLang="en-US">
              <a:latin typeface="Arial" panose="020B0604020202020204" pitchFamily="34" charset="0"/>
            </a:endParaRPr>
          </a:p>
        </p:txBody>
      </p:sp>
      <p:sp>
        <p:nvSpPr>
          <p:cNvPr id="67993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t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228600" y="76200"/>
            <a:ext cx="6111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effectLst>
                  <a:outerShdw blurRad="38100" dist="38100" dir="2700000" algn="tl">
                    <a:srgbClr val="C0C0C0"/>
                  </a:outerShdw>
                </a:effectLst>
                <a:latin typeface="Times" pitchFamily="18" charset="0"/>
              </a:rPr>
              <a:t>2-4   TCP/IP PROTOCOL SUITE</a:t>
            </a:r>
          </a:p>
        </p:txBody>
      </p:sp>
      <p:sp>
        <p:nvSpPr>
          <p:cNvPr id="4301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79941" name="Rectangle 5"/>
          <p:cNvSpPr>
            <a:spLocks noChangeArrowheads="1"/>
          </p:cNvSpPr>
          <p:nvPr/>
        </p:nvSpPr>
        <p:spPr bwMode="auto">
          <a:xfrm>
            <a:off x="76200" y="990600"/>
            <a:ext cx="8610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rPr>
              <a:t>The layers in the </a:t>
            </a:r>
            <a:r>
              <a:rPr lang="en-US" altLang="en-US" sz="2800" i="1">
                <a:solidFill>
                  <a:schemeClr val="hlink"/>
                </a:solidFill>
                <a:effectLst>
                  <a:outerShdw blurRad="38100" dist="38100" dir="2700000" algn="tl">
                    <a:srgbClr val="C0C0C0"/>
                  </a:outerShdw>
                </a:effectLst>
              </a:rPr>
              <a:t>TCP/IP protocol suite</a:t>
            </a:r>
            <a:r>
              <a:rPr lang="en-US" altLang="en-US" sz="2800" i="1">
                <a:effectLst>
                  <a:outerShdw blurRad="38100" dist="38100" dir="2700000" algn="tl">
                    <a:srgbClr val="C0C0C0"/>
                  </a:outerShdw>
                </a:effectLst>
              </a:rPr>
              <a:t> do not exactly match those in the OSI model. The original TCP/IP protocol suite was defined as having four layers: </a:t>
            </a:r>
            <a:r>
              <a:rPr lang="en-US" altLang="en-US" sz="2800" i="1">
                <a:solidFill>
                  <a:schemeClr val="folHlink"/>
                </a:solidFill>
                <a:effectLst>
                  <a:outerShdw blurRad="38100" dist="38100" dir="2700000" algn="tl">
                    <a:srgbClr val="C0C0C0"/>
                  </a:outerShdw>
                </a:effectLst>
              </a:rPr>
              <a:t>host-to-network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internet</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transport</a:t>
            </a:r>
            <a:r>
              <a:rPr lang="en-US" altLang="en-US" sz="2800" i="1">
                <a:effectLst>
                  <a:outerShdw blurRad="38100" dist="38100" dir="2700000" algn="tl">
                    <a:srgbClr val="C0C0C0"/>
                  </a:outerShdw>
                </a:effectLst>
              </a:rPr>
              <a:t>, and </a:t>
            </a:r>
            <a:r>
              <a:rPr lang="en-US" altLang="en-US" sz="2800" i="1">
                <a:solidFill>
                  <a:schemeClr val="folHlink"/>
                </a:solidFill>
                <a:effectLst>
                  <a:outerShdw blurRad="38100" dist="38100" dir="2700000" algn="tl">
                    <a:srgbClr val="C0C0C0"/>
                  </a:outerShdw>
                </a:effectLst>
              </a:rPr>
              <a:t>application</a:t>
            </a:r>
            <a:r>
              <a:rPr lang="en-US" altLang="en-US" sz="2800" i="1">
                <a:effectLst>
                  <a:outerShdw blurRad="38100" dist="38100" dir="2700000" algn="tl">
                    <a:srgbClr val="C0C0C0"/>
                  </a:outerShdw>
                </a:effectLst>
              </a:rPr>
              <a:t>. However, when TCP/IP is compared to OSI, we can say that the TCP/IP protocol suite is made of five layers: </a:t>
            </a:r>
            <a:r>
              <a:rPr lang="en-US" altLang="en-US" sz="2800" i="1">
                <a:solidFill>
                  <a:schemeClr val="folHlink"/>
                </a:solidFill>
                <a:effectLst>
                  <a:outerShdw blurRad="38100" dist="38100" dir="2700000" algn="tl">
                    <a:srgbClr val="C0C0C0"/>
                  </a:outerShdw>
                </a:effectLst>
              </a:rPr>
              <a:t>physical</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data link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network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transport</a:t>
            </a:r>
            <a:r>
              <a:rPr lang="en-US" altLang="en-US" sz="2800" i="1">
                <a:effectLst>
                  <a:outerShdw blurRad="38100" dist="38100" dir="2700000" algn="tl">
                    <a:srgbClr val="C0C0C0"/>
                  </a:outerShdw>
                </a:effectLst>
              </a:rPr>
              <a:t>, and </a:t>
            </a:r>
            <a:r>
              <a:rPr lang="en-US" altLang="en-US" sz="2800" i="1">
                <a:solidFill>
                  <a:schemeClr val="folHlink"/>
                </a:solidFill>
                <a:effectLst>
                  <a:outerShdw blurRad="38100" dist="38100" dir="2700000" algn="tl">
                    <a:srgbClr val="C0C0C0"/>
                  </a:outerShdw>
                </a:effectLst>
              </a:rPr>
              <a:t>application</a:t>
            </a:r>
            <a:r>
              <a:rPr lang="en-US" altLang="en-US" sz="2800" i="1">
                <a:effectLst>
                  <a:outerShdw blurRad="38100" dist="38100" dir="2700000" algn="tl">
                    <a:srgbClr val="C0C0C0"/>
                  </a:outerShdw>
                </a:effectLst>
              </a:rPr>
              <a:t>.</a:t>
            </a:r>
          </a:p>
        </p:txBody>
      </p:sp>
      <p:sp>
        <p:nvSpPr>
          <p:cNvPr id="43015" name="Rectangle 6"/>
          <p:cNvSpPr>
            <a:spLocks noChangeArrowheads="1"/>
          </p:cNvSpPr>
          <p:nvPr/>
        </p:nvSpPr>
        <p:spPr bwMode="auto">
          <a:xfrm>
            <a:off x="152400" y="4819650"/>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a:solidFill>
                  <a:srgbClr val="0033CC"/>
                </a:solidFill>
              </a:rPr>
              <a:t>Physical and Data Link Layers</a:t>
            </a:r>
            <a:r>
              <a:rPr lang="fr-FR" altLang="en-US" sz="2400">
                <a:solidFill>
                  <a:srgbClr val="0033CC"/>
                </a:solidFill>
              </a:rPr>
              <a:t/>
            </a:r>
            <a:br>
              <a:rPr lang="fr-FR" altLang="en-US" sz="2400">
                <a:solidFill>
                  <a:srgbClr val="0033CC"/>
                </a:solidFill>
              </a:rPr>
            </a:br>
            <a:r>
              <a:rPr lang="fr-FR" altLang="en-US" sz="2400">
                <a:solidFill>
                  <a:srgbClr val="0033CC"/>
                </a:solidFill>
              </a:rPr>
              <a:t>Network Layer</a:t>
            </a:r>
            <a:br>
              <a:rPr lang="fr-FR" altLang="en-US" sz="2400">
                <a:solidFill>
                  <a:srgbClr val="0033CC"/>
                </a:solidFill>
              </a:rPr>
            </a:br>
            <a:r>
              <a:rPr lang="en-US" altLang="en-US" sz="2400">
                <a:solidFill>
                  <a:srgbClr val="0033CC"/>
                </a:solidFill>
              </a:rPr>
              <a:t>Transport Layer</a:t>
            </a:r>
          </a:p>
          <a:p>
            <a:pPr>
              <a:buClr>
                <a:schemeClr val="tx1"/>
              </a:buClr>
              <a:buSzPct val="117000"/>
              <a:buFont typeface="Wingdings" panose="05000000000000000000" pitchFamily="2" charset="2"/>
              <a:buNone/>
            </a:pPr>
            <a:r>
              <a:rPr lang="en-US" altLang="en-US" sz="2400">
                <a:solidFill>
                  <a:srgbClr val="0033CC"/>
                </a:solidFill>
              </a:rPr>
              <a:t>Application Layer</a:t>
            </a:r>
          </a:p>
        </p:txBody>
      </p:sp>
      <p:sp>
        <p:nvSpPr>
          <p:cNvPr id="679943" name="Text Box 7"/>
          <p:cNvSpPr txBox="1">
            <a:spLocks noChangeArrowheads="1"/>
          </p:cNvSpPr>
          <p:nvPr/>
        </p:nvSpPr>
        <p:spPr bwMode="auto">
          <a:xfrm>
            <a:off x="165100" y="4343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FF2863B2-A8CA-4568-B825-F2519C7579B8}" type="slidenum">
              <a:rPr lang="en-US" altLang="en-US">
                <a:latin typeface="Arial" panose="020B0604020202020204" pitchFamily="34" charset="0"/>
              </a:rPr>
              <a:pPr/>
              <a:t>41</a:t>
            </a:fld>
            <a:endParaRPr lang="en-US" altLang="en-US">
              <a:latin typeface="Arial" panose="020B0604020202020204" pitchFamily="34" charset="0"/>
            </a:endParaRPr>
          </a:p>
        </p:txBody>
      </p:sp>
      <p:sp>
        <p:nvSpPr>
          <p:cNvPr id="4403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7" name="Text Box 4"/>
          <p:cNvSpPr txBox="1">
            <a:spLocks noChangeArrowheads="1"/>
          </p:cNvSpPr>
          <p:nvPr/>
        </p:nvSpPr>
        <p:spPr bwMode="auto">
          <a:xfrm>
            <a:off x="304800" y="381000"/>
            <a:ext cx="425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2.16  </a:t>
            </a:r>
            <a:r>
              <a:rPr lang="en-US" altLang="en-US" sz="2000" i="1"/>
              <a:t>TCP/IP and OSI model</a:t>
            </a:r>
          </a:p>
        </p:txBody>
      </p:sp>
      <p:sp>
        <p:nvSpPr>
          <p:cNvPr id="4403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40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143000"/>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75D2A9DA-302C-4AD9-A5F3-F8C8F932155E}" type="slidenum">
              <a:rPr lang="en-US" altLang="en-US">
                <a:latin typeface="Arial" panose="020B0604020202020204" pitchFamily="34" charset="0"/>
              </a:rPr>
              <a:pPr/>
              <a:t>42</a:t>
            </a:fld>
            <a:endParaRPr lang="en-US" altLang="en-US">
              <a:latin typeface="Arial" panose="020B0604020202020204" pitchFamily="34" charset="0"/>
            </a:endParaRPr>
          </a:p>
        </p:txBody>
      </p:sp>
      <p:sp>
        <p:nvSpPr>
          <p:cNvPr id="680962"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tLang="en-US" sz="3200">
              <a:effectLst>
                <a:outerShdw blurRad="38100" dist="38100" dir="2700000" algn="tl">
                  <a:srgbClr val="FFFFFF"/>
                </a:outerShdw>
              </a:effectLst>
            </a:endParaRPr>
          </a:p>
        </p:txBody>
      </p:sp>
      <p:sp>
        <p:nvSpPr>
          <p:cNvPr id="680963" name="Text Box 3"/>
          <p:cNvSpPr txBox="1">
            <a:spLocks noChangeArrowheads="1"/>
          </p:cNvSpPr>
          <p:nvPr/>
        </p:nvSpPr>
        <p:spPr bwMode="auto">
          <a:xfrm>
            <a:off x="228600" y="76200"/>
            <a:ext cx="3695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effectLst>
                  <a:outerShdw blurRad="38100" dist="38100" dir="2700000" algn="tl">
                    <a:srgbClr val="C0C0C0"/>
                  </a:outerShdw>
                </a:effectLst>
                <a:latin typeface="Times" pitchFamily="18" charset="0"/>
              </a:rPr>
              <a:t>2-5   ADDRESSING</a:t>
            </a:r>
          </a:p>
        </p:txBody>
      </p:sp>
      <p:sp>
        <p:nvSpPr>
          <p:cNvPr id="4506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80965" name="Rectangle 5"/>
          <p:cNvSpPr>
            <a:spLocks noChangeArrowheads="1"/>
          </p:cNvSpPr>
          <p:nvPr/>
        </p:nvSpPr>
        <p:spPr bwMode="auto">
          <a:xfrm>
            <a:off x="76200" y="1066800"/>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rPr>
              <a:t>Four levels of addresses are used in an internet employing the TCP/IP protocols: </a:t>
            </a:r>
            <a:r>
              <a:rPr lang="en-US" altLang="en-US" sz="2800" i="1">
                <a:solidFill>
                  <a:schemeClr val="hlink"/>
                </a:solidFill>
                <a:effectLst>
                  <a:outerShdw blurRad="38100" dist="38100" dir="2700000" algn="tl">
                    <a:srgbClr val="C0C0C0"/>
                  </a:outerShdw>
                </a:effectLst>
              </a:rPr>
              <a:t>physical</a:t>
            </a:r>
            <a:r>
              <a:rPr lang="en-US" altLang="en-US" sz="2800" i="1">
                <a:effectLst>
                  <a:outerShdw blurRad="38100" dist="38100" dir="2700000" algn="tl">
                    <a:srgbClr val="C0C0C0"/>
                  </a:outerShdw>
                </a:effectLst>
              </a:rPr>
              <a:t>, </a:t>
            </a:r>
            <a:r>
              <a:rPr lang="en-US" altLang="en-US" sz="2800" i="1">
                <a:solidFill>
                  <a:schemeClr val="hlink"/>
                </a:solidFill>
                <a:effectLst>
                  <a:outerShdw blurRad="38100" dist="38100" dir="2700000" algn="tl">
                    <a:srgbClr val="C0C0C0"/>
                  </a:outerShdw>
                </a:effectLst>
              </a:rPr>
              <a:t>logical</a:t>
            </a:r>
            <a:r>
              <a:rPr lang="en-US" altLang="en-US" sz="2800" i="1">
                <a:effectLst>
                  <a:outerShdw blurRad="38100" dist="38100" dir="2700000" algn="tl">
                    <a:srgbClr val="C0C0C0"/>
                  </a:outerShdw>
                </a:effectLst>
              </a:rPr>
              <a:t>, </a:t>
            </a:r>
            <a:r>
              <a:rPr lang="en-US" altLang="en-US" sz="2800" i="1">
                <a:solidFill>
                  <a:schemeClr val="hlink"/>
                </a:solidFill>
                <a:effectLst>
                  <a:outerShdw blurRad="38100" dist="38100" dir="2700000" algn="tl">
                    <a:srgbClr val="C0C0C0"/>
                  </a:outerShdw>
                </a:effectLst>
              </a:rPr>
              <a:t>port</a:t>
            </a:r>
            <a:r>
              <a:rPr lang="en-US" altLang="en-US" sz="2800" i="1">
                <a:effectLst>
                  <a:outerShdw blurRad="38100" dist="38100" dir="2700000" algn="tl">
                    <a:srgbClr val="C0C0C0"/>
                  </a:outerShdw>
                </a:effectLst>
              </a:rPr>
              <a:t>, and </a:t>
            </a:r>
            <a:r>
              <a:rPr lang="en-US" altLang="en-US" sz="2800" i="1">
                <a:solidFill>
                  <a:schemeClr val="hlink"/>
                </a:solidFill>
                <a:effectLst>
                  <a:outerShdw blurRad="38100" dist="38100" dir="2700000" algn="tl">
                    <a:srgbClr val="C0C0C0"/>
                  </a:outerShdw>
                </a:effectLst>
              </a:rPr>
              <a:t>specific</a:t>
            </a:r>
            <a:r>
              <a:rPr lang="en-US" altLang="en-US" sz="2800" i="1">
                <a:effectLst>
                  <a:outerShdw blurRad="38100" dist="38100" dir="2700000" algn="tl">
                    <a:srgbClr val="C0C0C0"/>
                  </a:outerShdw>
                </a:effectLst>
              </a:rPr>
              <a:t>.</a:t>
            </a:r>
          </a:p>
        </p:txBody>
      </p:sp>
      <p:sp>
        <p:nvSpPr>
          <p:cNvPr id="45063" name="Rectangle 6"/>
          <p:cNvSpPr>
            <a:spLocks noChangeArrowheads="1"/>
          </p:cNvSpPr>
          <p:nvPr/>
        </p:nvSpPr>
        <p:spPr bwMode="auto">
          <a:xfrm>
            <a:off x="228600" y="3933825"/>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altLang="en-US" sz="2400">
                <a:solidFill>
                  <a:srgbClr val="0033CC"/>
                </a:solidFill>
              </a:rPr>
              <a:t>Physical Addresses</a:t>
            </a:r>
            <a:br>
              <a:rPr lang="fr-FR" altLang="en-US" sz="2400">
                <a:solidFill>
                  <a:srgbClr val="0033CC"/>
                </a:solidFill>
              </a:rPr>
            </a:br>
            <a:r>
              <a:rPr lang="fr-FR" altLang="en-US" sz="2400">
                <a:solidFill>
                  <a:srgbClr val="0033CC"/>
                </a:solidFill>
              </a:rPr>
              <a:t>Logical Addresses</a:t>
            </a:r>
            <a:br>
              <a:rPr lang="fr-FR" altLang="en-US" sz="2400">
                <a:solidFill>
                  <a:srgbClr val="0033CC"/>
                </a:solidFill>
              </a:rPr>
            </a:br>
            <a:r>
              <a:rPr lang="en-US" altLang="en-US" sz="2400">
                <a:solidFill>
                  <a:srgbClr val="0033CC"/>
                </a:solidFill>
              </a:rPr>
              <a:t>Port Addresses</a:t>
            </a:r>
            <a:br>
              <a:rPr lang="en-US" altLang="en-US" sz="2400">
                <a:solidFill>
                  <a:srgbClr val="0033CC"/>
                </a:solidFill>
              </a:rPr>
            </a:br>
            <a:r>
              <a:rPr lang="en-US" altLang="en-US" sz="2400">
                <a:solidFill>
                  <a:srgbClr val="0033CC"/>
                </a:solidFill>
              </a:rPr>
              <a:t>Specific Addresses</a:t>
            </a:r>
          </a:p>
        </p:txBody>
      </p:sp>
      <p:sp>
        <p:nvSpPr>
          <p:cNvPr id="680967" name="Text Box 7"/>
          <p:cNvSpPr txBox="1">
            <a:spLocks noChangeArrowheads="1"/>
          </p:cNvSpPr>
          <p:nvPr/>
        </p:nvSpPr>
        <p:spPr bwMode="auto">
          <a:xfrm>
            <a:off x="241300" y="34575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1FB4F6B4-23B8-47AB-ABC6-1652BE86FC8C}" type="slidenum">
              <a:rPr lang="en-US" altLang="en-US">
                <a:latin typeface="Arial" panose="020B0604020202020204" pitchFamily="34" charset="0"/>
              </a:rPr>
              <a:pPr/>
              <a:t>43</a:t>
            </a:fld>
            <a:endParaRPr lang="en-US" altLang="en-US">
              <a:latin typeface="Arial" panose="020B0604020202020204" pitchFamily="34" charset="0"/>
            </a:endParaRPr>
          </a:p>
        </p:txBody>
      </p:sp>
      <p:sp>
        <p:nvSpPr>
          <p:cNvPr id="4608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5" name="Text Box 4"/>
          <p:cNvSpPr txBox="1">
            <a:spLocks noChangeArrowheads="1"/>
          </p:cNvSpPr>
          <p:nvPr/>
        </p:nvSpPr>
        <p:spPr bwMode="auto">
          <a:xfrm>
            <a:off x="304800" y="381000"/>
            <a:ext cx="399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2.17  </a:t>
            </a:r>
            <a:r>
              <a:rPr lang="en-US" altLang="en-US" sz="2000" i="1"/>
              <a:t>Addresses in TCP/IP</a:t>
            </a:r>
          </a:p>
        </p:txBody>
      </p:sp>
      <p:sp>
        <p:nvSpPr>
          <p:cNvPr id="4608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60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86000"/>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43ECE374-1F08-4174-A0E0-76BDBB030153}" type="slidenum">
              <a:rPr lang="en-US" altLang="en-US">
                <a:latin typeface="Arial" panose="020B0604020202020204" pitchFamily="34" charset="0"/>
              </a:rPr>
              <a:pPr/>
              <a:t>44</a:t>
            </a:fld>
            <a:endParaRPr lang="en-US" altLang="en-US">
              <a:latin typeface="Arial" panose="020B0604020202020204" pitchFamily="34" charset="0"/>
            </a:endParaRPr>
          </a:p>
        </p:txBody>
      </p:sp>
      <p:sp>
        <p:nvSpPr>
          <p:cNvPr id="4710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09" name="Text Box 4"/>
          <p:cNvSpPr txBox="1">
            <a:spLocks noChangeArrowheads="1"/>
          </p:cNvSpPr>
          <p:nvPr/>
        </p:nvSpPr>
        <p:spPr bwMode="auto">
          <a:xfrm>
            <a:off x="304800" y="381000"/>
            <a:ext cx="675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2.18  </a:t>
            </a:r>
            <a:r>
              <a:rPr lang="en-US" altLang="en-US" sz="2000" i="1"/>
              <a:t>Relationship of layers and addresses in TCP/IP</a:t>
            </a:r>
          </a:p>
        </p:txBody>
      </p:sp>
      <p:sp>
        <p:nvSpPr>
          <p:cNvPr id="47110"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71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66825"/>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270E140F-D06F-4341-8FB6-FFBDA1F5F5D4}" type="slidenum">
              <a:rPr lang="en-US" altLang="en-US">
                <a:latin typeface="Arial" panose="020B0604020202020204" pitchFamily="34" charset="0"/>
              </a:rPr>
              <a:pPr/>
              <a:t>45</a:t>
            </a:fld>
            <a:endParaRPr lang="en-US" altLang="en-US">
              <a:latin typeface="Arial" panose="020B0604020202020204" pitchFamily="34" charset="0"/>
            </a:endParaRPr>
          </a:p>
        </p:txBody>
      </p:sp>
      <p:sp>
        <p:nvSpPr>
          <p:cNvPr id="4813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3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48133" name="Group 14"/>
          <p:cNvGrpSpPr>
            <a:grpSpLocks/>
          </p:cNvGrpSpPr>
          <p:nvPr/>
        </p:nvGrpSpPr>
        <p:grpSpPr bwMode="auto">
          <a:xfrm>
            <a:off x="490538" y="773113"/>
            <a:ext cx="738187" cy="474662"/>
            <a:chOff x="309" y="487"/>
            <a:chExt cx="465" cy="299"/>
          </a:xfrm>
        </p:grpSpPr>
        <p:sp>
          <p:nvSpPr>
            <p:cNvPr id="48140" name="Rectangle 4"/>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41" name="Rectangle 5"/>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48134" name="Rectangle 6"/>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35" name="Rectangle 7"/>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36" name="Rectangle 8"/>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4813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sp>
        <p:nvSpPr>
          <p:cNvPr id="48138" name="Rectangle 11"/>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In Figure 2.19 a node with physical address 10 sends a frame to a node with physical address 87. The two nodes are connected by a link (bus topology LAN). As the figure shows, the computer with physical address </a:t>
            </a:r>
            <a:r>
              <a:rPr lang="en-US" altLang="en-US" sz="2800" i="1">
                <a:solidFill>
                  <a:schemeClr val="hlink"/>
                </a:solidFill>
              </a:rPr>
              <a:t>10</a:t>
            </a:r>
            <a:r>
              <a:rPr lang="en-US" altLang="en-US" sz="2800" i="1"/>
              <a:t> is the sender, and the computer with physical address </a:t>
            </a:r>
            <a:r>
              <a:rPr lang="en-US" altLang="en-US" sz="2800" i="1">
                <a:solidFill>
                  <a:schemeClr val="hlink"/>
                </a:solidFill>
              </a:rPr>
              <a:t>87</a:t>
            </a:r>
            <a:r>
              <a:rPr lang="en-US" altLang="en-US" sz="2800" i="1"/>
              <a:t> is the receiver.</a:t>
            </a:r>
          </a:p>
        </p:txBody>
      </p:sp>
      <p:sp>
        <p:nvSpPr>
          <p:cNvPr id="48139" name="Text Box 13"/>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B5C57C17-8601-4F0E-8BC9-BD032EB5CB9E}" type="slidenum">
              <a:rPr lang="en-US" altLang="en-US">
                <a:latin typeface="Arial" panose="020B0604020202020204" pitchFamily="34" charset="0"/>
              </a:rPr>
              <a:pPr/>
              <a:t>46</a:t>
            </a:fld>
            <a:endParaRPr lang="en-US" altLang="en-US">
              <a:latin typeface="Arial" panose="020B0604020202020204" pitchFamily="34" charset="0"/>
            </a:endParaRPr>
          </a:p>
        </p:txBody>
      </p:sp>
      <p:sp>
        <p:nvSpPr>
          <p:cNvPr id="4915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7" name="Text Box 4"/>
          <p:cNvSpPr txBox="1">
            <a:spLocks noChangeArrowheads="1"/>
          </p:cNvSpPr>
          <p:nvPr/>
        </p:nvSpPr>
        <p:spPr bwMode="auto">
          <a:xfrm>
            <a:off x="304800" y="381000"/>
            <a:ext cx="375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2.19  </a:t>
            </a:r>
            <a:r>
              <a:rPr lang="en-US" altLang="en-US" sz="2000" i="1"/>
              <a:t>Physical addresses</a:t>
            </a:r>
          </a:p>
        </p:txBody>
      </p:sp>
      <p:sp>
        <p:nvSpPr>
          <p:cNvPr id="4915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91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487613"/>
            <a:ext cx="8053387"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C4F6A984-B3AB-477B-8715-94B4A8271A12}" type="slidenum">
              <a:rPr lang="en-US" altLang="en-US">
                <a:latin typeface="Arial" panose="020B0604020202020204" pitchFamily="34" charset="0"/>
              </a:rPr>
              <a:pPr/>
              <a:t>47</a:t>
            </a:fld>
            <a:endParaRPr lang="en-US" altLang="en-US">
              <a:latin typeface="Arial" panose="020B0604020202020204" pitchFamily="34" charset="0"/>
            </a:endParaRPr>
          </a:p>
        </p:txBody>
      </p:sp>
      <p:sp>
        <p:nvSpPr>
          <p:cNvPr id="50179"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0"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50181" name="Group 4"/>
          <p:cNvGrpSpPr>
            <a:grpSpLocks/>
          </p:cNvGrpSpPr>
          <p:nvPr/>
        </p:nvGrpSpPr>
        <p:grpSpPr bwMode="auto">
          <a:xfrm>
            <a:off x="490538" y="773113"/>
            <a:ext cx="738187" cy="474662"/>
            <a:chOff x="309" y="487"/>
            <a:chExt cx="465" cy="299"/>
          </a:xfrm>
        </p:grpSpPr>
        <p:sp>
          <p:nvSpPr>
            <p:cNvPr id="5018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9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50182"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3"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4"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0185"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sp>
        <p:nvSpPr>
          <p:cNvPr id="50186" name="Rectangle 11"/>
          <p:cNvSpPr>
            <a:spLocks noChangeArrowheads="1"/>
          </p:cNvSpPr>
          <p:nvPr/>
        </p:nvSpPr>
        <p:spPr bwMode="auto">
          <a:xfrm>
            <a:off x="228600" y="14478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As we will see in Chapter 13, most local-area networks use a </a:t>
            </a:r>
            <a:r>
              <a:rPr lang="en-US" altLang="en-US" sz="2800" i="1">
                <a:solidFill>
                  <a:schemeClr val="hlink"/>
                </a:solidFill>
              </a:rPr>
              <a:t>48-bit</a:t>
            </a:r>
            <a:r>
              <a:rPr lang="en-US" altLang="en-US" sz="2800" i="1"/>
              <a:t> (6-byte) physical address written as 12 hexadecimal digits; every byte (2 hexadecimal digits) is separated by a colon, as shown below:</a:t>
            </a:r>
          </a:p>
        </p:txBody>
      </p:sp>
      <p:sp>
        <p:nvSpPr>
          <p:cNvPr id="50187"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2.2</a:t>
            </a:r>
          </a:p>
        </p:txBody>
      </p:sp>
      <p:sp>
        <p:nvSpPr>
          <p:cNvPr id="50188" name="Rectangle 14"/>
          <p:cNvSpPr>
            <a:spLocks noChangeArrowheads="1"/>
          </p:cNvSpPr>
          <p:nvPr/>
        </p:nvSpPr>
        <p:spPr bwMode="auto">
          <a:xfrm>
            <a:off x="228600" y="3717925"/>
            <a:ext cx="8534400" cy="15033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3200">
                <a:solidFill>
                  <a:schemeClr val="folHlink"/>
                </a:solidFill>
              </a:rPr>
              <a:t>07:01:02:01:2C:4B</a:t>
            </a:r>
            <a:br>
              <a:rPr lang="en-US" altLang="en-US" sz="3200">
                <a:solidFill>
                  <a:schemeClr val="folHlink"/>
                </a:solidFill>
              </a:rPr>
            </a:br>
            <a:endParaRPr lang="en-US" altLang="en-US" sz="3200">
              <a:solidFill>
                <a:schemeClr val="folHlink"/>
              </a:solidFill>
            </a:endParaRPr>
          </a:p>
          <a:p>
            <a:pPr algn="ctr"/>
            <a:r>
              <a:rPr lang="en-US" altLang="en-US" sz="2800"/>
              <a:t>A 6-byte (12 hexadecimal digits) physical address.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2A1EB7A0-A242-4CB8-8EC3-C79977A8431A}" type="slidenum">
              <a:rPr lang="en-US" altLang="en-US">
                <a:latin typeface="Arial" panose="020B0604020202020204" pitchFamily="34" charset="0"/>
              </a:rPr>
              <a:pPr/>
              <a:t>48</a:t>
            </a:fld>
            <a:endParaRPr lang="en-US" altLang="en-US">
              <a:latin typeface="Arial" panose="020B0604020202020204" pitchFamily="34" charset="0"/>
            </a:endParaRPr>
          </a:p>
        </p:txBody>
      </p:sp>
      <p:sp>
        <p:nvSpPr>
          <p:cNvPr id="51203"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04"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51205" name="Group 4"/>
          <p:cNvGrpSpPr>
            <a:grpSpLocks/>
          </p:cNvGrpSpPr>
          <p:nvPr/>
        </p:nvGrpSpPr>
        <p:grpSpPr bwMode="auto">
          <a:xfrm>
            <a:off x="490538" y="773113"/>
            <a:ext cx="738187" cy="474662"/>
            <a:chOff x="309" y="487"/>
            <a:chExt cx="465" cy="299"/>
          </a:xfrm>
        </p:grpSpPr>
        <p:sp>
          <p:nvSpPr>
            <p:cNvPr id="51212"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13"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51206"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07"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08"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1209"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sp>
        <p:nvSpPr>
          <p:cNvPr id="51210" name="Rectangle 11"/>
          <p:cNvSpPr>
            <a:spLocks noChangeArrowheads="1"/>
          </p:cNvSpPr>
          <p:nvPr/>
        </p:nvSpPr>
        <p:spPr bwMode="auto">
          <a:xfrm>
            <a:off x="228600" y="15240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Figure 2.20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p>
        </p:txBody>
      </p:sp>
      <p:sp>
        <p:nvSpPr>
          <p:cNvPr id="51211"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2.3</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59F294DF-7B70-4E7E-A6A6-2F7D33BA8FC6}" type="slidenum">
              <a:rPr lang="en-US" altLang="en-US">
                <a:latin typeface="Arial" panose="020B0604020202020204" pitchFamily="34" charset="0"/>
              </a:rPr>
              <a:pPr/>
              <a:t>49</a:t>
            </a:fld>
            <a:endParaRPr lang="en-US" altLang="en-US">
              <a:latin typeface="Arial" panose="020B0604020202020204" pitchFamily="34" charset="0"/>
            </a:endParaRPr>
          </a:p>
        </p:txBody>
      </p:sp>
      <p:sp>
        <p:nvSpPr>
          <p:cNvPr id="52227"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9" name="Text Box 4"/>
          <p:cNvSpPr txBox="1">
            <a:spLocks noChangeArrowheads="1"/>
          </p:cNvSpPr>
          <p:nvPr/>
        </p:nvSpPr>
        <p:spPr bwMode="auto">
          <a:xfrm>
            <a:off x="304800" y="381000"/>
            <a:ext cx="312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2.20  </a:t>
            </a:r>
            <a:r>
              <a:rPr lang="en-US" altLang="en-US" sz="2000" i="1"/>
              <a:t>IP addresses</a:t>
            </a:r>
          </a:p>
        </p:txBody>
      </p:sp>
      <p:sp>
        <p:nvSpPr>
          <p:cNvPr id="5223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22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8" y="1089025"/>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7C3B43FC-5069-4D8B-A173-3DAF384619BC}"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7171"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3"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6"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7178" name="Line 9"/>
          <p:cNvSpPr>
            <a:spLocks noChangeShapeType="1"/>
          </p:cNvSpPr>
          <p:nvPr/>
        </p:nvSpPr>
        <p:spPr bwMode="auto">
          <a:xfrm>
            <a:off x="457200" y="2819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Line 10"/>
          <p:cNvSpPr>
            <a:spLocks noChangeShapeType="1"/>
          </p:cNvSpPr>
          <p:nvPr/>
        </p:nvSpPr>
        <p:spPr bwMode="auto">
          <a:xfrm>
            <a:off x="458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Rectangle 11"/>
          <p:cNvSpPr>
            <a:spLocks noChangeArrowheads="1"/>
          </p:cNvSpPr>
          <p:nvPr/>
        </p:nvSpPr>
        <p:spPr bwMode="auto">
          <a:xfrm>
            <a:off x="495300" y="29114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ISO is the organization.</a:t>
            </a:r>
            <a:br>
              <a:rPr lang="en-US" altLang="en-US" sz="2400"/>
            </a:br>
            <a:r>
              <a:rPr lang="en-US" altLang="en-US" sz="2400"/>
              <a:t>OSI is the model.</a:t>
            </a:r>
          </a:p>
        </p:txBody>
      </p:sp>
      <p:grpSp>
        <p:nvGrpSpPr>
          <p:cNvPr id="7181" name="Group 17"/>
          <p:cNvGrpSpPr>
            <a:grpSpLocks/>
          </p:cNvGrpSpPr>
          <p:nvPr/>
        </p:nvGrpSpPr>
        <p:grpSpPr bwMode="auto">
          <a:xfrm>
            <a:off x="457200" y="2133600"/>
            <a:ext cx="1143000" cy="566738"/>
            <a:chOff x="1200" y="1248"/>
            <a:chExt cx="720" cy="357"/>
          </a:xfrm>
        </p:grpSpPr>
        <p:pic>
          <p:nvPicPr>
            <p:cNvPr id="718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3" name="Text Box 19"/>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8C56D162-091C-46CA-8516-23E97DB52992}" type="slidenum">
              <a:rPr lang="en-US" altLang="en-US">
                <a:latin typeface="Arial" panose="020B0604020202020204" pitchFamily="34" charset="0"/>
              </a:rPr>
              <a:pPr/>
              <a:t>50</a:t>
            </a:fld>
            <a:endParaRPr lang="en-US" altLang="en-US">
              <a:latin typeface="Arial" panose="020B0604020202020204" pitchFamily="34" charset="0"/>
            </a:endParaRPr>
          </a:p>
        </p:txBody>
      </p:sp>
      <p:sp>
        <p:nvSpPr>
          <p:cNvPr id="5325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325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53253" name="Group 4"/>
          <p:cNvGrpSpPr>
            <a:grpSpLocks/>
          </p:cNvGrpSpPr>
          <p:nvPr/>
        </p:nvGrpSpPr>
        <p:grpSpPr bwMode="auto">
          <a:xfrm>
            <a:off x="490538" y="773113"/>
            <a:ext cx="738187" cy="474662"/>
            <a:chOff x="309" y="487"/>
            <a:chExt cx="465" cy="299"/>
          </a:xfrm>
        </p:grpSpPr>
        <p:sp>
          <p:nvSpPr>
            <p:cNvPr id="5326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326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53254"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3255"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3256"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325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sp>
        <p:nvSpPr>
          <p:cNvPr id="53258" name="Rectangle 11"/>
          <p:cNvSpPr>
            <a:spLocks noChangeArrowheads="1"/>
          </p:cNvSpPr>
          <p:nvPr/>
        </p:nvSpPr>
        <p:spPr bwMode="auto">
          <a:xfrm>
            <a:off x="228600" y="13716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Figure 2.21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a:solidFill>
                  <a:schemeClr val="hlink"/>
                </a:solidFill>
              </a:rPr>
              <a:t>a</a:t>
            </a:r>
            <a:r>
              <a:rPr lang="en-US" altLang="en-US" sz="2800" i="1"/>
              <a:t> in the sending computer needs to communicate with process </a:t>
            </a:r>
            <a:r>
              <a:rPr lang="en-US" altLang="en-US" sz="2800" i="1">
                <a:solidFill>
                  <a:schemeClr val="hlink"/>
                </a:solidFill>
              </a:rPr>
              <a:t>j</a:t>
            </a:r>
            <a:r>
              <a:rPr lang="en-US" altLang="en-US" sz="2800" i="1"/>
              <a:t> in the receiving computer. Note that although physical addresses change from hop to hop, logical and port addresses remain the same from the source to destination. </a:t>
            </a:r>
          </a:p>
        </p:txBody>
      </p:sp>
      <p:sp>
        <p:nvSpPr>
          <p:cNvPr id="53259"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2.4</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F5B32A6B-C1A0-4926-9391-ED443F14B56A}" type="slidenum">
              <a:rPr lang="en-US" altLang="en-US">
                <a:latin typeface="Arial" panose="020B0604020202020204" pitchFamily="34" charset="0"/>
              </a:rPr>
              <a:pPr/>
              <a:t>51</a:t>
            </a:fld>
            <a:endParaRPr lang="en-US" altLang="en-US">
              <a:latin typeface="Arial" panose="020B0604020202020204" pitchFamily="34" charset="0"/>
            </a:endParaRPr>
          </a:p>
        </p:txBody>
      </p:sp>
      <p:sp>
        <p:nvSpPr>
          <p:cNvPr id="5427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7" name="Text Box 4"/>
          <p:cNvSpPr txBox="1">
            <a:spLocks noChangeArrowheads="1"/>
          </p:cNvSpPr>
          <p:nvPr/>
        </p:nvSpPr>
        <p:spPr bwMode="auto">
          <a:xfrm>
            <a:off x="304800" y="381000"/>
            <a:ext cx="332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2.21  </a:t>
            </a:r>
            <a:r>
              <a:rPr lang="en-US" altLang="en-US" sz="2000" i="1"/>
              <a:t>Port addresses</a:t>
            </a:r>
          </a:p>
        </p:txBody>
      </p:sp>
      <p:sp>
        <p:nvSpPr>
          <p:cNvPr id="54278"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42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2CDD86FE-7FF1-425A-8F5B-8E221C345B57}" type="slidenum">
              <a:rPr lang="en-US" altLang="en-US">
                <a:latin typeface="Arial" panose="020B0604020202020204" pitchFamily="34" charset="0"/>
              </a:rPr>
              <a:pPr/>
              <a:t>52</a:t>
            </a:fld>
            <a:endParaRPr lang="en-US" altLang="en-US">
              <a:latin typeface="Arial" panose="020B0604020202020204" pitchFamily="34" charset="0"/>
            </a:endParaRPr>
          </a:p>
        </p:txBody>
      </p:sp>
      <p:sp>
        <p:nvSpPr>
          <p:cNvPr id="5529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53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530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53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53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530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53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5306"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8"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physical addresses will change from hop to hop,</a:t>
            </a:r>
          </a:p>
          <a:p>
            <a:pPr algn="ctr"/>
            <a:r>
              <a:rPr lang="en-US" altLang="en-US" sz="2400"/>
              <a:t>but the logical addresses usually remain the same.</a:t>
            </a:r>
          </a:p>
        </p:txBody>
      </p:sp>
      <p:grpSp>
        <p:nvGrpSpPr>
          <p:cNvPr id="55309" name="Group 15"/>
          <p:cNvGrpSpPr>
            <a:grpSpLocks/>
          </p:cNvGrpSpPr>
          <p:nvPr/>
        </p:nvGrpSpPr>
        <p:grpSpPr bwMode="auto">
          <a:xfrm>
            <a:off x="533400" y="2286000"/>
            <a:ext cx="1143000" cy="566738"/>
            <a:chOff x="1200" y="1248"/>
            <a:chExt cx="720" cy="357"/>
          </a:xfrm>
        </p:grpSpPr>
        <p:pic>
          <p:nvPicPr>
            <p:cNvPr id="5531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11"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E808252B-E673-43F7-A1CE-BCF8CDE6F273}" type="slidenum">
              <a:rPr lang="en-US" altLang="en-US">
                <a:latin typeface="Arial" panose="020B0604020202020204" pitchFamily="34" charset="0"/>
              </a:rPr>
              <a:pPr/>
              <a:t>53</a:t>
            </a:fld>
            <a:endParaRPr lang="en-US" altLang="en-US">
              <a:latin typeface="Arial" panose="020B0604020202020204" pitchFamily="34" charset="0"/>
            </a:endParaRPr>
          </a:p>
        </p:txBody>
      </p:sp>
      <p:sp>
        <p:nvSpPr>
          <p:cNvPr id="56323"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6324"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nvGrpSpPr>
          <p:cNvPr id="56325" name="Group 4"/>
          <p:cNvGrpSpPr>
            <a:grpSpLocks/>
          </p:cNvGrpSpPr>
          <p:nvPr/>
        </p:nvGrpSpPr>
        <p:grpSpPr bwMode="auto">
          <a:xfrm>
            <a:off x="490538" y="773113"/>
            <a:ext cx="738187" cy="474662"/>
            <a:chOff x="309" y="487"/>
            <a:chExt cx="465" cy="299"/>
          </a:xfrm>
        </p:grpSpPr>
        <p:sp>
          <p:nvSpPr>
            <p:cNvPr id="5633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633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grpSp>
      <p:sp>
        <p:nvSpPr>
          <p:cNvPr id="56326"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6327"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6328"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6329"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CA" altLang="en-US"/>
          </a:p>
        </p:txBody>
      </p:sp>
      <p:sp>
        <p:nvSpPr>
          <p:cNvPr id="56330"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3200" i="1">
                <a:solidFill>
                  <a:schemeClr val="hlink"/>
                </a:solidFill>
              </a:rPr>
              <a:t>Example 2.5</a:t>
            </a:r>
          </a:p>
        </p:txBody>
      </p:sp>
      <p:sp>
        <p:nvSpPr>
          <p:cNvPr id="56331" name="Rectangle 13"/>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800" i="1"/>
              <a:t>As we will see in Chapter 23, a port address is a 16-bit address represented by one decimal number as shown.</a:t>
            </a:r>
          </a:p>
        </p:txBody>
      </p:sp>
      <p:sp>
        <p:nvSpPr>
          <p:cNvPr id="56332" name="Rectangle 16"/>
          <p:cNvSpPr>
            <a:spLocks noChangeArrowheads="1"/>
          </p:cNvSpPr>
          <p:nvPr/>
        </p:nvSpPr>
        <p:spPr bwMode="auto">
          <a:xfrm>
            <a:off x="304800" y="2819400"/>
            <a:ext cx="8382000" cy="1930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3200">
                <a:solidFill>
                  <a:schemeClr val="folHlink"/>
                </a:solidFill>
              </a:rPr>
              <a:t>753</a:t>
            </a:r>
            <a:br>
              <a:rPr lang="en-US" altLang="en-US" sz="3200">
                <a:solidFill>
                  <a:schemeClr val="folHlink"/>
                </a:solidFill>
              </a:rPr>
            </a:br>
            <a:endParaRPr lang="en-US" altLang="en-US" sz="3200">
              <a:solidFill>
                <a:schemeClr val="folHlink"/>
              </a:solidFill>
            </a:endParaRPr>
          </a:p>
          <a:p>
            <a:pPr algn="ctr"/>
            <a:r>
              <a:rPr lang="en-US" altLang="en-US" sz="2800"/>
              <a:t>A 16-bit port address represented </a:t>
            </a:r>
            <a:br>
              <a:rPr lang="en-US" altLang="en-US" sz="2800"/>
            </a:br>
            <a:r>
              <a:rPr lang="en-US" altLang="en-US" sz="2800"/>
              <a:t>as one single number.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7827B77B-CE52-4EDD-B6E0-EF2B21C3C9B1}" type="slidenum">
              <a:rPr lang="en-US" altLang="en-US">
                <a:latin typeface="Arial" panose="020B0604020202020204" pitchFamily="34" charset="0"/>
              </a:rPr>
              <a:pPr/>
              <a:t>54</a:t>
            </a:fld>
            <a:endParaRPr lang="en-US" altLang="en-US">
              <a:latin typeface="Arial" panose="020B0604020202020204" pitchFamily="34" charset="0"/>
            </a:endParaRPr>
          </a:p>
        </p:txBody>
      </p:sp>
      <p:sp>
        <p:nvSpPr>
          <p:cNvPr id="5734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73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734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73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73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735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73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endParaRPr kumimoji="1" lang="en-US" altLang="en-US" sz="2400" b="0">
              <a:latin typeface="Tahoma" panose="020B0604030504040204" pitchFamily="34" charset="0"/>
            </a:endParaRPr>
          </a:p>
        </p:txBody>
      </p:sp>
      <p:sp>
        <p:nvSpPr>
          <p:cNvPr id="57354"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5"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6"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a:t>The physical addresses change from hop to hop,</a:t>
            </a:r>
          </a:p>
          <a:p>
            <a:pPr algn="ctr"/>
            <a:r>
              <a:rPr lang="en-US" altLang="en-US" sz="2400"/>
              <a:t>but the logical and port addresses usually remain the same.</a:t>
            </a:r>
          </a:p>
        </p:txBody>
      </p:sp>
      <p:grpSp>
        <p:nvGrpSpPr>
          <p:cNvPr id="57357" name="Group 15"/>
          <p:cNvGrpSpPr>
            <a:grpSpLocks/>
          </p:cNvGrpSpPr>
          <p:nvPr/>
        </p:nvGrpSpPr>
        <p:grpSpPr bwMode="auto">
          <a:xfrm>
            <a:off x="533400" y="2286000"/>
            <a:ext cx="1143000" cy="566738"/>
            <a:chOff x="1200" y="1248"/>
            <a:chExt cx="720" cy="357"/>
          </a:xfrm>
        </p:grpSpPr>
        <p:pic>
          <p:nvPicPr>
            <p:cNvPr id="5735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9"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800" i="1">
                  <a:solidFill>
                    <a:schemeClr val="hlink"/>
                  </a:solidFill>
                </a:rPr>
                <a:t>Note</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95DEE575-4086-4613-AF8D-FB0ED1001000}" type="slidenum">
              <a:rPr lang="en-US" altLang="en-US">
                <a:latin typeface="Arial" panose="020B0604020202020204" pitchFamily="34" charset="0"/>
              </a:rPr>
              <a:pPr/>
              <a:t>6</a:t>
            </a:fld>
            <a:endParaRPr lang="en-US" altLang="en-US">
              <a:latin typeface="Arial" panose="020B0604020202020204" pitchFamily="34" charset="0"/>
            </a:endParaRPr>
          </a:p>
        </p:txBody>
      </p:sp>
      <p:sp>
        <p:nvSpPr>
          <p:cNvPr id="8195"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Text Box 4"/>
          <p:cNvSpPr txBox="1">
            <a:spLocks noChangeArrowheads="1"/>
          </p:cNvSpPr>
          <p:nvPr/>
        </p:nvSpPr>
        <p:spPr bwMode="auto">
          <a:xfrm>
            <a:off x="304800" y="457200"/>
            <a:ext cx="480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2.2  </a:t>
            </a:r>
            <a:r>
              <a:rPr lang="en-US" altLang="en-US" sz="2000" i="1"/>
              <a:t>Seven layers of the OSI model</a:t>
            </a:r>
          </a:p>
        </p:txBody>
      </p:sp>
      <p:sp>
        <p:nvSpPr>
          <p:cNvPr id="819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475" y="1427163"/>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1B4BBF99-15F4-49E3-956D-16DFB58EED40}"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921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Text Box 4"/>
          <p:cNvSpPr txBox="1">
            <a:spLocks noChangeArrowheads="1"/>
          </p:cNvSpPr>
          <p:nvPr/>
        </p:nvSpPr>
        <p:spPr bwMode="auto">
          <a:xfrm>
            <a:off x="304800" y="381000"/>
            <a:ext cx="670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2.3  </a:t>
            </a:r>
            <a:r>
              <a:rPr lang="en-US" altLang="en-US" sz="2000" i="1"/>
              <a:t>The interaction between layers in the OSI model</a:t>
            </a:r>
          </a:p>
        </p:txBody>
      </p:sp>
      <p:sp>
        <p:nvSpPr>
          <p:cNvPr id="922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2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1066800"/>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F1B91576-E13F-4AA0-8C3F-F9C835CE5DDA}"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1024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Text Box 4"/>
          <p:cNvSpPr txBox="1">
            <a:spLocks noChangeArrowheads="1"/>
          </p:cNvSpPr>
          <p:nvPr/>
        </p:nvSpPr>
        <p:spPr bwMode="auto">
          <a:xfrm>
            <a:off x="304800" y="381000"/>
            <a:ext cx="524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z="2400">
                <a:solidFill>
                  <a:schemeClr val="folHlink"/>
                </a:solidFill>
              </a:rPr>
              <a:t>Figure 2.4  </a:t>
            </a:r>
            <a:r>
              <a:rPr lang="en-US" altLang="en-US" sz="2000" i="1"/>
              <a:t>An exchange using the OSI model</a:t>
            </a:r>
          </a:p>
        </p:txBody>
      </p:sp>
      <p:sp>
        <p:nvSpPr>
          <p:cNvPr id="1024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20015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a:latin typeface="Arial" panose="020B0604020202020204" pitchFamily="34" charset="0"/>
              </a:rPr>
              <a:t>2.</a:t>
            </a:r>
            <a:fld id="{04C7BCE6-6C6C-454E-B11F-2FC853C5DCED}"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678914"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endParaRPr lang="en-US" altLang="en-US" sz="3200">
              <a:effectLst>
                <a:outerShdw blurRad="38100" dist="38100" dir="2700000" algn="tl">
                  <a:srgbClr val="FFFFFF"/>
                </a:outerShdw>
              </a:effectLst>
            </a:endParaRPr>
          </a:p>
        </p:txBody>
      </p:sp>
      <p:sp>
        <p:nvSpPr>
          <p:cNvPr id="678915" name="Text Box 3"/>
          <p:cNvSpPr txBox="1">
            <a:spLocks noChangeArrowheads="1"/>
          </p:cNvSpPr>
          <p:nvPr/>
        </p:nvSpPr>
        <p:spPr bwMode="auto">
          <a:xfrm>
            <a:off x="228600" y="76200"/>
            <a:ext cx="6634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a:effectLst>
                  <a:outerShdw blurRad="38100" dist="38100" dir="2700000" algn="tl">
                    <a:srgbClr val="C0C0C0"/>
                  </a:outerShdw>
                </a:effectLst>
                <a:latin typeface="Times" pitchFamily="18" charset="0"/>
              </a:rPr>
              <a:t>2-3   LAYERS IN THE OSI MODEL</a:t>
            </a:r>
          </a:p>
        </p:txBody>
      </p:sp>
      <p:sp>
        <p:nvSpPr>
          <p:cNvPr id="1126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78917" name="Rectangle 5"/>
          <p:cNvSpPr>
            <a:spLocks noChangeArrowheads="1"/>
          </p:cNvSpPr>
          <p:nvPr/>
        </p:nvSpPr>
        <p:spPr bwMode="auto">
          <a:xfrm>
            <a:off x="76200" y="987425"/>
            <a:ext cx="861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rPr>
              <a:t>In this section we briefly describe the functions of each layer in the OSI model.</a:t>
            </a:r>
          </a:p>
        </p:txBody>
      </p:sp>
      <p:sp>
        <p:nvSpPr>
          <p:cNvPr id="11271" name="Rectangle 6"/>
          <p:cNvSpPr>
            <a:spLocks noChangeArrowheads="1"/>
          </p:cNvSpPr>
          <p:nvPr/>
        </p:nvSpPr>
        <p:spPr bwMode="auto">
          <a:xfrm>
            <a:off x="228600" y="3295650"/>
            <a:ext cx="5715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fr-FR" altLang="en-US" sz="2400">
                <a:solidFill>
                  <a:srgbClr val="0033CC"/>
                </a:solidFill>
              </a:rPr>
              <a:t>Physical Layer</a:t>
            </a:r>
            <a:br>
              <a:rPr lang="fr-FR" altLang="en-US" sz="2400">
                <a:solidFill>
                  <a:srgbClr val="0033CC"/>
                </a:solidFill>
              </a:rPr>
            </a:br>
            <a:r>
              <a:rPr lang="fr-FR" altLang="en-US" sz="2400">
                <a:solidFill>
                  <a:srgbClr val="0033CC"/>
                </a:solidFill>
              </a:rPr>
              <a:t>Data Link Layer</a:t>
            </a:r>
          </a:p>
          <a:p>
            <a:pPr>
              <a:buClr>
                <a:schemeClr val="tx1"/>
              </a:buClr>
              <a:buSzPct val="117000"/>
              <a:buFont typeface="Wingdings" panose="05000000000000000000" pitchFamily="2" charset="2"/>
              <a:buNone/>
            </a:pPr>
            <a:r>
              <a:rPr lang="en-US" altLang="en-US" sz="2400">
                <a:solidFill>
                  <a:srgbClr val="0033CC"/>
                </a:solidFill>
              </a:rPr>
              <a:t>Network Layer</a:t>
            </a:r>
          </a:p>
          <a:p>
            <a:pPr>
              <a:buClr>
                <a:schemeClr val="tx1"/>
              </a:buClr>
              <a:buSzPct val="117000"/>
              <a:buFont typeface="Wingdings" panose="05000000000000000000" pitchFamily="2" charset="2"/>
              <a:buNone/>
            </a:pPr>
            <a:r>
              <a:rPr lang="en-US" altLang="en-US" sz="2400">
                <a:solidFill>
                  <a:srgbClr val="0033CC"/>
                </a:solidFill>
              </a:rPr>
              <a:t>Transport Layer</a:t>
            </a:r>
          </a:p>
          <a:p>
            <a:pPr>
              <a:buClr>
                <a:schemeClr val="tx1"/>
              </a:buClr>
              <a:buSzPct val="117000"/>
              <a:buFont typeface="Wingdings" panose="05000000000000000000" pitchFamily="2" charset="2"/>
              <a:buNone/>
            </a:pPr>
            <a:r>
              <a:rPr lang="en-US" altLang="en-US" sz="2400">
                <a:solidFill>
                  <a:srgbClr val="0033CC"/>
                </a:solidFill>
              </a:rPr>
              <a:t>Session Layer</a:t>
            </a:r>
          </a:p>
          <a:p>
            <a:pPr>
              <a:buClr>
                <a:schemeClr val="tx1"/>
              </a:buClr>
              <a:buSzPct val="117000"/>
              <a:buFont typeface="Wingdings" panose="05000000000000000000" pitchFamily="2" charset="2"/>
              <a:buNone/>
            </a:pPr>
            <a:r>
              <a:rPr lang="en-US" altLang="en-US" sz="2400">
                <a:solidFill>
                  <a:srgbClr val="0033CC"/>
                </a:solidFill>
              </a:rPr>
              <a:t>Presentation Layer</a:t>
            </a:r>
          </a:p>
          <a:p>
            <a:pPr>
              <a:buClr>
                <a:schemeClr val="tx1"/>
              </a:buClr>
              <a:buSzPct val="117000"/>
              <a:buFont typeface="Wingdings" panose="05000000000000000000" pitchFamily="2" charset="2"/>
              <a:buNone/>
            </a:pPr>
            <a:r>
              <a:rPr lang="en-US" altLang="en-US" sz="2400">
                <a:solidFill>
                  <a:srgbClr val="0033CC"/>
                </a:solidFill>
              </a:rPr>
              <a:t>Application Layer</a:t>
            </a:r>
          </a:p>
        </p:txBody>
      </p:sp>
      <p:sp>
        <p:nvSpPr>
          <p:cNvPr id="678919" name="Text Box 7"/>
          <p:cNvSpPr txBox="1">
            <a:spLocks noChangeArrowheads="1"/>
          </p:cNvSpPr>
          <p:nvPr/>
        </p:nvSpPr>
        <p:spPr bwMode="auto">
          <a:xfrm>
            <a:off x="241300" y="2819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2274</TotalTime>
  <Words>1141</Words>
  <Application>Microsoft Office PowerPoint</Application>
  <PresentationFormat>On-screen Show (4:3)</PresentationFormat>
  <Paragraphs>211</Paragraphs>
  <Slides>54</Slides>
  <Notes>41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physical layer concern with the following</vt:lpstr>
      <vt:lpstr>PowerPoint Presentation</vt:lpstr>
      <vt:lpstr>PowerPoint Presentation</vt:lpstr>
      <vt:lpstr>PowerPoint Presentation</vt:lpstr>
      <vt:lpstr>Responsibilities of the data link layer include the following</vt:lpstr>
      <vt:lpstr>PowerPoint Presentation</vt:lpstr>
      <vt:lpstr>PowerPoint Presentation</vt:lpstr>
      <vt:lpstr>PowerPoint Presentation</vt:lpstr>
      <vt:lpstr>PowerPoint Presentation</vt:lpstr>
      <vt:lpstr>Responsibilities of the network layer include the following</vt:lpstr>
      <vt:lpstr>PowerPoint Presentation</vt:lpstr>
      <vt:lpstr>PowerPoint Presentation</vt:lpstr>
      <vt:lpstr>PowerPoint Presentation</vt:lpstr>
      <vt:lpstr>PowerPoint Presentation</vt:lpstr>
      <vt:lpstr>PowerPoint Presentation</vt:lpstr>
      <vt:lpstr>Responsibilities of the transport layer include the following</vt:lpstr>
      <vt:lpstr>PowerPoint Presentation</vt:lpstr>
      <vt:lpstr>PowerPoint Presentation</vt:lpstr>
      <vt:lpstr>PowerPoint Presentation</vt:lpstr>
      <vt:lpstr>PowerPoint Presentation</vt:lpstr>
      <vt:lpstr>Responsibilities of the session layer include the following</vt:lpstr>
      <vt:lpstr>PowerPoint Presentation</vt:lpstr>
      <vt:lpstr>PowerPoint Presentation</vt:lpstr>
      <vt:lpstr>Responsibilities of the presentation layer include the following</vt:lpstr>
      <vt:lpstr>PowerPoint Presentation</vt:lpstr>
      <vt:lpstr>PowerPoint Presentation</vt:lpstr>
      <vt:lpstr>Responsibilities of the application layer include the following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Hosam El-Ocla</cp:lastModifiedBy>
  <cp:revision>144</cp:revision>
  <dcterms:created xsi:type="dcterms:W3CDTF">2000-01-15T04:50:39Z</dcterms:created>
  <dcterms:modified xsi:type="dcterms:W3CDTF">2014-02-26T22:39:41Z</dcterms:modified>
</cp:coreProperties>
</file>