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54BFC6B-54A2-4266-B8FA-DD1BADA58514}" type="datetimeFigureOut">
              <a:rPr lang="en-US" smtClean="0"/>
              <a:t>12/17/2012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5385894-D85F-46A4-8065-ECC23A04BB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Management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meetings</a:t>
            </a:r>
          </a:p>
          <a:p>
            <a:pPr lvl="1"/>
            <a:r>
              <a:rPr lang="en-US" dirty="0" smtClean="0"/>
              <a:t>Availability</a:t>
            </a:r>
            <a:endParaRPr lang="en-US" dirty="0"/>
          </a:p>
          <a:p>
            <a:r>
              <a:rPr lang="en-US" dirty="0" smtClean="0"/>
              <a:t>Began research</a:t>
            </a:r>
            <a:endParaRPr lang="en-US" dirty="0"/>
          </a:p>
          <a:p>
            <a:r>
              <a:rPr lang="en-US" dirty="0" smtClean="0"/>
              <a:t>Prototype UI</a:t>
            </a:r>
          </a:p>
          <a:p>
            <a:r>
              <a:rPr lang="en-US" dirty="0" smtClean="0"/>
              <a:t>Identify Risks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03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Elaboration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Expanded upon work done in inception phase</a:t>
            </a:r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System Requirements Specification</a:t>
            </a:r>
            <a:endParaRPr lang="en-US" dirty="0" smtClean="0"/>
          </a:p>
          <a:p>
            <a:r>
              <a:rPr lang="en-US" dirty="0" smtClean="0"/>
              <a:t>Architecture</a:t>
            </a:r>
            <a:endParaRPr lang="en-US" dirty="0" smtClean="0"/>
          </a:p>
          <a:p>
            <a:pPr lvl="1"/>
            <a:r>
              <a:rPr lang="en-US" dirty="0" smtClean="0"/>
              <a:t>Software Architecture Document</a:t>
            </a:r>
            <a:endParaRPr lang="en-US" dirty="0" smtClean="0"/>
          </a:p>
          <a:p>
            <a:r>
              <a:rPr lang="en-US" dirty="0" smtClean="0"/>
              <a:t>Risk Analysis</a:t>
            </a:r>
          </a:p>
          <a:p>
            <a:pPr lvl="1"/>
            <a:r>
              <a:rPr lang="en-US" dirty="0" smtClean="0"/>
              <a:t>Risk Management Document</a:t>
            </a:r>
            <a:endParaRPr lang="en-US" dirty="0"/>
          </a:p>
          <a:p>
            <a:r>
              <a:rPr lang="en-US" dirty="0" smtClean="0"/>
              <a:t>Software Management Plan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8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20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</a:p>
          <a:p>
            <a:r>
              <a:rPr lang="en-US" dirty="0" smtClean="0"/>
              <a:t>File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41</TotalTime>
  <Words>47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Pushpin</vt:lpstr>
      <vt:lpstr>Digital Management Application</vt:lpstr>
      <vt:lpstr>Inception Phase</vt:lpstr>
      <vt:lpstr>Elaboration Phase</vt:lpstr>
      <vt:lpstr>Construction Phase</vt:lpstr>
      <vt:lpstr>Transition Phase</vt:lpstr>
    </vt:vector>
  </TitlesOfParts>
  <Company>Carroll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Management Application</dc:title>
  <dc:creator>Windows User</dc:creator>
  <cp:lastModifiedBy>Windows User</cp:lastModifiedBy>
  <cp:revision>6</cp:revision>
  <dcterms:created xsi:type="dcterms:W3CDTF">2012-12-17T01:15:00Z</dcterms:created>
  <dcterms:modified xsi:type="dcterms:W3CDTF">2012-12-17T18:01:31Z</dcterms:modified>
</cp:coreProperties>
</file>