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3.jpeg" ContentType="image/jpeg"/>
  <Override PartName="/ppt/media/image1.png" ContentType="image/png"/>
  <Override PartName="/ppt/media/image6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F89921-93C1-42E0-A0C5-06AF0E41B13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191384B-C5EF-48C8-B82D-10CF71839D6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19720" y="241920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14200" y="4078440"/>
            <a:ext cx="871560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Wifi - In5-Tech   [Code - WelcomeToIn5]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554480" y="640080"/>
            <a:ext cx="5817960" cy="327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05200"/>
            <a:ext cx="82292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About the Assembly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95480" y="1053000"/>
            <a:ext cx="8701920" cy="33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39348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Calibri"/>
              </a:rPr>
              <a:t>A smart lab based out of In5 since Dec 2014</a:t>
            </a:r>
            <a:endParaRPr b="0" lang="en-US" sz="2600" spc="-1" strike="noStrike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Calibri"/>
              </a:rPr>
              <a:t>Over 200 free workshops done </a:t>
            </a:r>
            <a:endParaRPr b="0" lang="en-US" sz="2600" spc="-1" strike="noStrike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Calibri"/>
              </a:rPr>
              <a:t>ASSEMBLY: HACK - Embedded systems, iOT and hardware</a:t>
            </a:r>
            <a:endParaRPr b="0" lang="en-US" sz="2600" spc="-1" strike="noStrike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Calibri"/>
              </a:rPr>
              <a:t>ASSEMBLY: CODE - Software projects - APIs, frameworks, apps</a:t>
            </a:r>
            <a:endParaRPr b="0" lang="en-US" sz="2600" spc="-1" strike="noStrike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Calibri"/>
              </a:rPr>
              <a:t>Age range: 16-60 - students, professionals, entrepreneurs</a:t>
            </a:r>
            <a:endParaRPr b="0" lang="en-US" sz="2600" spc="-1" strike="noStrike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Calibri"/>
              </a:rPr>
              <a:t>Focus on smart technology and practical applications</a:t>
            </a:r>
            <a:endParaRPr b="0" lang="en-US" sz="2600" spc="-1" strike="noStrike">
              <a:latin typeface="Arial"/>
            </a:endParaRPr>
          </a:p>
          <a:p>
            <a:pPr marL="457200" indent="-393480"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Calibri"/>
              </a:rPr>
              <a:t>Forum: members.theassembly.ae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95480" y="976680"/>
            <a:ext cx="8490960" cy="33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TAG US ON SOCIAL MEDIA!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FACEBOOK - The Assembly (@MakeSmartThings)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TWITTER - @MakeSmartThings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INSTAGRAM - @MakeSmartThings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YOUTUBE - The Assembly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05200"/>
            <a:ext cx="82292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Calibri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97280" y="205920"/>
            <a:ext cx="7589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TOPICS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Quick overview of J2ObjC development using a Model View Presenter (MVP) pattern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Implementation in Java for Android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Transpile to Objective C and reuse on iOS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97280" y="205920"/>
            <a:ext cx="7589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J2ObjC is and is not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 tool to re-use business logic and data models between Android and iOS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Widely used by: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Google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Yahoo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(and others)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It’s not: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An all-in-one cross-platform kit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 UI toolkit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05920"/>
            <a:ext cx="758916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Using an MVP pattern with J2ObjC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ANDROID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Model – normal Java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View – Java interface implemented by an Activity or fragment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Presenter – normal Java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iOS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Model – Objective C transpiled from Java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View – UIViewController implementing interface (protocol) transpiled from Java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Presenter – Objective C transpiled from Java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2018-07-28T10:31:56Z</dcterms:modified>
  <cp:revision>4</cp:revision>
  <dc:subject/>
  <dc:title/>
</cp:coreProperties>
</file>