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512" r:id="rId3"/>
    <p:sldId id="438" r:id="rId4"/>
    <p:sldId id="519" r:id="rId5"/>
    <p:sldId id="457" r:id="rId6"/>
    <p:sldId id="515" r:id="rId7"/>
    <p:sldId id="514" r:id="rId8"/>
    <p:sldId id="516" r:id="rId9"/>
    <p:sldId id="513" r:id="rId10"/>
    <p:sldId id="521" r:id="rId11"/>
    <p:sldId id="5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6396A-2BE8-F145-A582-FB50C3A9B899}">
          <p14:sldIdLst>
            <p14:sldId id="256"/>
            <p14:sldId id="512"/>
            <p14:sldId id="438"/>
            <p14:sldId id="519"/>
            <p14:sldId id="457"/>
            <p14:sldId id="515"/>
            <p14:sldId id="514"/>
            <p14:sldId id="516"/>
            <p14:sldId id="513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D"/>
    <a:srgbClr val="F09415"/>
    <a:srgbClr val="F7C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D359B-487F-9D43-9228-D3AAD90DE2F6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6EE4C-5A1A-8346-8CC1-AC84C22A8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Goldozi Mobile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Exam</a:t>
            </a:r>
          </a:p>
        </p:txBody>
      </p:sp>
    </p:spTree>
    <p:extLst>
      <p:ext uri="{BB962C8B-B14F-4D97-AF65-F5344CB8AC3E}">
        <p14:creationId xmlns:p14="http://schemas.microsoft.com/office/powerpoint/2010/main" val="156893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Section 3: </a:t>
            </a:r>
            <a:r>
              <a:rPr lang="en-US" dirty="0"/>
              <a:t>Learning and reinforcing skills</a:t>
            </a:r>
            <a:r>
              <a:rPr lang="en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092038"/>
            <a:ext cx="10694261" cy="4336472"/>
          </a:xfrm>
        </p:spPr>
        <p:txBody>
          <a:bodyPr anchor="ctr">
            <a:noAutofit/>
          </a:bodyPr>
          <a:lstStyle/>
          <a:p>
            <a:pPr algn="ctr"/>
            <a:r>
              <a:rPr lang="en-US" sz="2200" dirty="0"/>
              <a:t>Show your examiner how you downloaded a copy of this exam to revise for today.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Section 3: </a:t>
            </a:r>
            <a:r>
              <a:rPr lang="en-US" dirty="0"/>
              <a:t>Learning and reinforcing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092038"/>
            <a:ext cx="10694261" cy="4336472"/>
          </a:xfrm>
        </p:spPr>
        <p:txBody>
          <a:bodyPr anchor="ctr">
            <a:noAutofit/>
          </a:bodyPr>
          <a:lstStyle/>
          <a:p>
            <a:pPr algn="ctr"/>
            <a:r>
              <a:rPr lang="en-US" sz="2200" dirty="0"/>
              <a:t>Your practical exam is complete – well done!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Section 1: App onboarding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092038"/>
            <a:ext cx="10694261" cy="4336472"/>
          </a:xfrm>
        </p:spPr>
        <p:txBody>
          <a:bodyPr anchor="ctr">
            <a:noAutofit/>
          </a:bodyPr>
          <a:lstStyle/>
          <a:p>
            <a:pPr algn="ctr"/>
            <a:r>
              <a:rPr lang="en" sz="2200" dirty="0"/>
              <a:t>Please log into the </a:t>
            </a:r>
            <a:r>
              <a:rPr lang="en" sz="2200" dirty="0" err="1"/>
              <a:t>Goldozi</a:t>
            </a:r>
            <a:r>
              <a:rPr lang="en" sz="2200" dirty="0"/>
              <a:t> App. 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2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Section 1: App onboarding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092038"/>
            <a:ext cx="10694261" cy="4336472"/>
          </a:xfrm>
        </p:spPr>
        <p:txBody>
          <a:bodyPr anchor="ctr">
            <a:noAutofit/>
          </a:bodyPr>
          <a:lstStyle/>
          <a:p>
            <a:pPr algn="ctr"/>
            <a:r>
              <a:rPr lang="en" sz="2200" dirty="0"/>
              <a:t>What are two things to avoid to keep your password safe?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5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Section 2: Managing sales to 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092038"/>
            <a:ext cx="10222141" cy="4336472"/>
          </a:xfrm>
        </p:spPr>
        <p:txBody>
          <a:bodyPr anchor="ctr">
            <a:noAutofit/>
          </a:bodyPr>
          <a:lstStyle/>
          <a:p>
            <a:pPr algn="ctr"/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examiner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now</a:t>
            </a:r>
            <a:r>
              <a:rPr lang="de-DE" sz="2200" dirty="0"/>
              <a:t> a </a:t>
            </a:r>
            <a:r>
              <a:rPr lang="de-DE" sz="2200" dirty="0" err="1"/>
              <a:t>customer</a:t>
            </a:r>
            <a:r>
              <a:rPr lang="de-DE" sz="2200" dirty="0"/>
              <a:t>. </a:t>
            </a:r>
            <a:r>
              <a:rPr lang="de-DE" sz="2200" dirty="0" err="1"/>
              <a:t>They</a:t>
            </a:r>
            <a:r>
              <a:rPr lang="de-DE" sz="2200" dirty="0"/>
              <a:t> </a:t>
            </a:r>
            <a:r>
              <a:rPr lang="de-DE" sz="2200" dirty="0" err="1"/>
              <a:t>would</a:t>
            </a:r>
            <a:r>
              <a:rPr lang="de-DE" sz="2200" dirty="0"/>
              <a:t> like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buy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scarves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.</a:t>
            </a:r>
            <a:endParaRPr lang="en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" dirty="0"/>
              <a:t>Section 2: Managing sales to 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1336431"/>
            <a:ext cx="7168280" cy="5036234"/>
          </a:xfrm>
        </p:spPr>
        <p:txBody>
          <a:bodyPr>
            <a:normAutofit/>
          </a:bodyPr>
          <a:lstStyle/>
          <a:p>
            <a:endParaRPr lang="en" sz="2200" dirty="0"/>
          </a:p>
          <a:p>
            <a:r>
              <a:rPr lang="de-DE" sz="2200" dirty="0"/>
              <a:t>The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scarf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worth</a:t>
            </a:r>
            <a:r>
              <a:rPr lang="de-DE" sz="2200" dirty="0"/>
              <a:t> 200 </a:t>
            </a:r>
            <a:r>
              <a:rPr lang="de-DE" sz="2200" dirty="0" err="1"/>
              <a:t>Afs</a:t>
            </a:r>
            <a:r>
              <a:rPr lang="de-DE" sz="2200" dirty="0"/>
              <a:t>.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it</a:t>
            </a:r>
            <a:r>
              <a:rPr lang="de-DE" sz="2200" dirty="0"/>
              <a:t> in stock. </a:t>
            </a:r>
          </a:p>
          <a:p>
            <a:endParaRPr lang="de-DE" sz="2200" dirty="0"/>
          </a:p>
          <a:p>
            <a:r>
              <a:rPr lang="de-DE" sz="2200" dirty="0"/>
              <a:t>Task 1: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Record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sale</a:t>
            </a:r>
            <a:r>
              <a:rPr lang="de-DE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Stop</a:t>
            </a:r>
            <a:r>
              <a:rPr lang="de-DE" sz="2200" dirty="0"/>
              <a:t> </a:t>
            </a:r>
            <a:r>
              <a:rPr lang="de-DE" sz="2200" dirty="0" err="1"/>
              <a:t>when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reach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screen</a:t>
            </a:r>
            <a:r>
              <a:rPr lang="de-DE" sz="2200" dirty="0"/>
              <a:t>.   </a:t>
            </a:r>
            <a:endParaRPr lang="en" sz="2200" dirty="0"/>
          </a:p>
          <a:p>
            <a:endParaRPr lang="en-US" sz="2200" b="1" dirty="0"/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3CAA4-E66A-B04B-98B9-7ECDF6EE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95" y="2272146"/>
            <a:ext cx="2148756" cy="43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007C4CD-3FDB-B145-B970-83FF9500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2626101"/>
            <a:ext cx="1954330" cy="3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" dirty="0"/>
              <a:t>Section 2: Managing sales to 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1639393"/>
            <a:ext cx="7168280" cy="5023833"/>
          </a:xfrm>
        </p:spPr>
        <p:txBody>
          <a:bodyPr>
            <a:normAutofit/>
          </a:bodyPr>
          <a:lstStyle/>
          <a:p>
            <a:endParaRPr lang="en" sz="2200" dirty="0"/>
          </a:p>
          <a:p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would</a:t>
            </a:r>
            <a:r>
              <a:rPr lang="de-DE" sz="2200" dirty="0"/>
              <a:t> like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add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scarf</a:t>
            </a:r>
            <a:r>
              <a:rPr lang="de-DE" sz="2200" dirty="0"/>
              <a:t>  - also </a:t>
            </a:r>
            <a:r>
              <a:rPr lang="de-DE" sz="2200" dirty="0" err="1"/>
              <a:t>worth</a:t>
            </a:r>
            <a:r>
              <a:rPr lang="de-DE" sz="2200" dirty="0"/>
              <a:t> 200 </a:t>
            </a:r>
            <a:r>
              <a:rPr lang="de-DE" sz="2200" dirty="0" err="1"/>
              <a:t>Afs</a:t>
            </a:r>
            <a:r>
              <a:rPr lang="de-DE" sz="2200" dirty="0"/>
              <a:t>  -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order</a:t>
            </a:r>
            <a:r>
              <a:rPr lang="de-DE" sz="2200" dirty="0"/>
              <a:t>.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don‘t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scarf</a:t>
            </a:r>
            <a:r>
              <a:rPr lang="de-DE" sz="2200" dirty="0"/>
              <a:t> in stock. </a:t>
            </a:r>
          </a:p>
          <a:p>
            <a:endParaRPr lang="de-DE" sz="2200" dirty="0"/>
          </a:p>
          <a:p>
            <a:r>
              <a:rPr lang="de-DE" sz="2200" dirty="0"/>
              <a:t>Task 2: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Add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scarf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customer‘s</a:t>
            </a:r>
            <a:r>
              <a:rPr lang="de-DE" sz="2200" dirty="0"/>
              <a:t> </a:t>
            </a:r>
            <a:r>
              <a:rPr lang="de-DE" sz="2200" dirty="0" err="1"/>
              <a:t>order</a:t>
            </a:r>
            <a:r>
              <a:rPr lang="de-DE" sz="2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Stop</a:t>
            </a:r>
            <a:r>
              <a:rPr lang="de-DE" sz="2200" dirty="0"/>
              <a:t> </a:t>
            </a:r>
            <a:r>
              <a:rPr lang="de-DE" sz="2200" dirty="0" err="1"/>
              <a:t>when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reach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screen</a:t>
            </a:r>
            <a:r>
              <a:rPr lang="de-DE" sz="2200" dirty="0"/>
              <a:t>.   </a:t>
            </a:r>
            <a:endParaRPr lang="en" sz="2200" dirty="0"/>
          </a:p>
          <a:p>
            <a:endParaRPr lang="en-US" sz="2200" b="1" dirty="0"/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3CAA4-E66A-B04B-98B9-7ECDF6EE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95" y="2272146"/>
            <a:ext cx="2148756" cy="43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A066318-5947-0943-A5AF-55D102E9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33" y="2615301"/>
            <a:ext cx="2002599" cy="35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" dirty="0"/>
              <a:t>Section 2: Managing sales to 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2025748"/>
            <a:ext cx="7168280" cy="4637478"/>
          </a:xfrm>
        </p:spPr>
        <p:txBody>
          <a:bodyPr>
            <a:normAutofit/>
          </a:bodyPr>
          <a:lstStyle/>
          <a:p>
            <a:endParaRPr lang="en" sz="2200" dirty="0"/>
          </a:p>
          <a:p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makes</a:t>
            </a:r>
            <a:r>
              <a:rPr lang="de-DE" sz="2200" dirty="0"/>
              <a:t> a partial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50 </a:t>
            </a:r>
            <a:r>
              <a:rPr lang="de-DE" sz="2200" dirty="0" err="1"/>
              <a:t>Afs</a:t>
            </a:r>
            <a:r>
              <a:rPr lang="de-DE" sz="2200" dirty="0"/>
              <a:t> on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order</a:t>
            </a:r>
            <a:r>
              <a:rPr lang="de-DE" sz="2200" dirty="0"/>
              <a:t>. </a:t>
            </a:r>
          </a:p>
          <a:p>
            <a:endParaRPr lang="de-DE" sz="2200" dirty="0"/>
          </a:p>
          <a:p>
            <a:r>
              <a:rPr lang="de-DE" sz="2200" dirty="0"/>
              <a:t>Task 3: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Record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date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partial </a:t>
            </a:r>
            <a:r>
              <a:rPr lang="de-DE" sz="2200" dirty="0" err="1"/>
              <a:t>payment</a:t>
            </a:r>
            <a:r>
              <a:rPr lang="de-DE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Save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sale</a:t>
            </a:r>
            <a:r>
              <a:rPr lang="de-DE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Stop</a:t>
            </a:r>
            <a:r>
              <a:rPr lang="de-DE" sz="2200" dirty="0"/>
              <a:t> </a:t>
            </a:r>
            <a:r>
              <a:rPr lang="de-DE" sz="2200" dirty="0" err="1"/>
              <a:t>when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reach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screen</a:t>
            </a:r>
            <a:r>
              <a:rPr lang="de-DE" sz="2200" dirty="0"/>
              <a:t>. </a:t>
            </a:r>
            <a:endParaRPr lang="en" sz="2200" dirty="0"/>
          </a:p>
          <a:p>
            <a:endParaRPr lang="en-US" sz="2200" b="1" dirty="0"/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3CAA4-E66A-B04B-98B9-7ECDF6EE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95" y="2272146"/>
            <a:ext cx="2148756" cy="43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11FA71-6EC7-A743-A528-43866EB5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2616141"/>
            <a:ext cx="1957900" cy="3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" dirty="0"/>
              <a:t>Section 2: Managing sales to 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1639394"/>
            <a:ext cx="7168280" cy="4719203"/>
          </a:xfrm>
        </p:spPr>
        <p:txBody>
          <a:bodyPr>
            <a:normAutofit/>
          </a:bodyPr>
          <a:lstStyle/>
          <a:p>
            <a:endParaRPr lang="en" sz="2200" dirty="0"/>
          </a:p>
          <a:p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would</a:t>
            </a:r>
            <a:r>
              <a:rPr lang="de-DE" sz="2200" dirty="0"/>
              <a:t> like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second</a:t>
            </a:r>
            <a:r>
              <a:rPr lang="de-DE" sz="2200" dirty="0"/>
              <a:t> </a:t>
            </a:r>
            <a:r>
              <a:rPr lang="de-DE" sz="2200" dirty="0" err="1"/>
              <a:t>scarf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a </a:t>
            </a:r>
            <a:r>
              <a:rPr lang="de-DE" sz="2200" dirty="0" err="1"/>
              <a:t>specific</a:t>
            </a:r>
            <a:r>
              <a:rPr lang="de-DE" sz="2200" dirty="0"/>
              <a:t> </a:t>
            </a:r>
            <a:r>
              <a:rPr lang="de-DE" sz="2200" dirty="0" err="1"/>
              <a:t>color</a:t>
            </a:r>
            <a:r>
              <a:rPr lang="de-DE" sz="2200" dirty="0"/>
              <a:t> - </a:t>
            </a:r>
            <a:r>
              <a:rPr lang="de-DE" sz="2200" dirty="0" err="1"/>
              <a:t>bright</a:t>
            </a:r>
            <a:r>
              <a:rPr lang="de-DE" sz="2200" dirty="0"/>
              <a:t> </a:t>
            </a:r>
            <a:r>
              <a:rPr lang="de-DE" sz="2200" dirty="0" err="1"/>
              <a:t>green</a:t>
            </a:r>
            <a:r>
              <a:rPr lang="de-DE" sz="2200" dirty="0"/>
              <a:t>. </a:t>
            </a:r>
          </a:p>
          <a:p>
            <a:endParaRPr lang="de-DE" sz="2200" dirty="0"/>
          </a:p>
          <a:p>
            <a:r>
              <a:rPr lang="de-DE" sz="2200" dirty="0"/>
              <a:t>Task 4: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Record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request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a </a:t>
            </a:r>
            <a:r>
              <a:rPr lang="de-DE" sz="2200" dirty="0" err="1"/>
              <a:t>voice</a:t>
            </a:r>
            <a:r>
              <a:rPr lang="de-DE" sz="2200" dirty="0"/>
              <a:t>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note</a:t>
            </a:r>
            <a:r>
              <a:rPr lang="de-DE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Stop</a:t>
            </a:r>
            <a:r>
              <a:rPr lang="de-DE" sz="2200" dirty="0"/>
              <a:t> </a:t>
            </a:r>
            <a:r>
              <a:rPr lang="de-DE" sz="2200" dirty="0" err="1"/>
              <a:t>when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reach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screen</a:t>
            </a:r>
            <a:r>
              <a:rPr lang="de-DE" sz="2200" dirty="0"/>
              <a:t>.  </a:t>
            </a:r>
            <a:endParaRPr lang="en" sz="2200" dirty="0"/>
          </a:p>
          <a:p>
            <a:endParaRPr lang="en-US" sz="2200" b="1" dirty="0"/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3CAA4-E66A-B04B-98B9-7ECDF6EE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95" y="2272146"/>
            <a:ext cx="2148756" cy="43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B6D7D68-26BC-7342-87C5-4B97FB7F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2616141"/>
            <a:ext cx="1957900" cy="3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F09A-4A5A-C54E-9DE2-80E51F93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" dirty="0"/>
              <a:t>Section 2: Managing sales to 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9078-EFA2-4A48-8831-13A2A335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0" y="2138289"/>
            <a:ext cx="7168280" cy="4524938"/>
          </a:xfrm>
        </p:spPr>
        <p:txBody>
          <a:bodyPr>
            <a:noAutofit/>
          </a:bodyPr>
          <a:lstStyle/>
          <a:p>
            <a:endParaRPr lang="en" sz="2600" dirty="0"/>
          </a:p>
          <a:p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received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second</a:t>
            </a:r>
            <a:r>
              <a:rPr lang="de-DE" sz="2200" dirty="0"/>
              <a:t> </a:t>
            </a:r>
            <a:r>
              <a:rPr lang="de-DE" sz="2200" dirty="0" err="1"/>
              <a:t>scarf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would</a:t>
            </a:r>
            <a:r>
              <a:rPr lang="de-DE" sz="2200" dirty="0"/>
              <a:t> like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pay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balance</a:t>
            </a:r>
            <a:r>
              <a:rPr lang="de-DE" sz="2200" dirty="0"/>
              <a:t>.</a:t>
            </a:r>
          </a:p>
          <a:p>
            <a:endParaRPr lang="de-DE" sz="2200" dirty="0"/>
          </a:p>
          <a:p>
            <a:r>
              <a:rPr lang="de-DE" sz="2200" dirty="0"/>
              <a:t>Task 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Tell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customer</a:t>
            </a:r>
            <a:r>
              <a:rPr lang="de-DE" sz="2200" dirty="0"/>
              <a:t> </a:t>
            </a:r>
            <a:r>
              <a:rPr lang="de-DE" sz="2200" dirty="0" err="1"/>
              <a:t>how</a:t>
            </a:r>
            <a:r>
              <a:rPr lang="de-DE" sz="2200" dirty="0"/>
              <a:t> </a:t>
            </a:r>
            <a:r>
              <a:rPr lang="de-DE" sz="2200" dirty="0" err="1"/>
              <a:t>much</a:t>
            </a:r>
            <a:r>
              <a:rPr lang="de-DE" sz="2200" dirty="0"/>
              <a:t> </a:t>
            </a:r>
            <a:r>
              <a:rPr lang="de-DE" sz="2200" dirty="0" err="1"/>
              <a:t>they</a:t>
            </a:r>
            <a:r>
              <a:rPr lang="de-DE" sz="2200" dirty="0"/>
              <a:t> </a:t>
            </a:r>
            <a:r>
              <a:rPr lang="de-DE" sz="2200" dirty="0" err="1"/>
              <a:t>owe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Enter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balance</a:t>
            </a:r>
            <a:r>
              <a:rPr lang="de-DE" sz="2200" dirty="0"/>
              <a:t>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Record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sale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delivered</a:t>
            </a:r>
            <a:r>
              <a:rPr lang="de-DE" sz="2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 err="1"/>
              <a:t>Stop</a:t>
            </a:r>
            <a:r>
              <a:rPr lang="de-DE" sz="2200" dirty="0"/>
              <a:t> </a:t>
            </a:r>
            <a:r>
              <a:rPr lang="de-DE" sz="2200" dirty="0" err="1"/>
              <a:t>when</a:t>
            </a:r>
            <a:r>
              <a:rPr lang="de-DE" sz="2200" dirty="0"/>
              <a:t>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reach</a:t>
            </a:r>
            <a:r>
              <a:rPr lang="de-DE" sz="2200" dirty="0"/>
              <a:t> </a:t>
            </a:r>
            <a:r>
              <a:rPr lang="de-DE" sz="2200" dirty="0" err="1"/>
              <a:t>this</a:t>
            </a:r>
            <a:r>
              <a:rPr lang="de-DE" sz="2200" dirty="0"/>
              <a:t> </a:t>
            </a:r>
            <a:r>
              <a:rPr lang="de-DE" sz="2200" dirty="0" err="1"/>
              <a:t>screen</a:t>
            </a:r>
            <a:r>
              <a:rPr lang="de-DE" sz="2200" dirty="0"/>
              <a:t>. </a:t>
            </a:r>
            <a:endParaRPr lang="en" sz="2200" dirty="0"/>
          </a:p>
          <a:p>
            <a:endParaRPr lang="en-US" sz="2600" b="1" dirty="0"/>
          </a:p>
        </p:txBody>
      </p:sp>
      <p:pic>
        <p:nvPicPr>
          <p:cNvPr id="5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3CAA4-E66A-B04B-98B9-7ECDF6EE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95" y="2272146"/>
            <a:ext cx="2148756" cy="43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3F4EA-0D64-024F-B00B-EBB8A6EA3526}"/>
              </a:ext>
            </a:extLst>
          </p:cNvPr>
          <p:cNvSpPr txBox="1"/>
          <p:nvPr/>
        </p:nvSpPr>
        <p:spPr>
          <a:xfrm>
            <a:off x="11374582" y="145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A4EA723-FF69-0043-926F-D539408A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2616141"/>
            <a:ext cx="1957900" cy="3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90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4618</TotalTime>
  <Words>332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The Goldozi Mobile App</vt:lpstr>
      <vt:lpstr>Section 1: App onboarding </vt:lpstr>
      <vt:lpstr>Section 1: App onboarding </vt:lpstr>
      <vt:lpstr>Section 2: Managing sales to customers</vt:lpstr>
      <vt:lpstr>Section 2: Managing sales to customers</vt:lpstr>
      <vt:lpstr>Section 2: Managing sales to customers</vt:lpstr>
      <vt:lpstr>Section 2: Managing sales to customers</vt:lpstr>
      <vt:lpstr>Section 2: Managing sales to customers</vt:lpstr>
      <vt:lpstr>Section 2: Managing sales to customers</vt:lpstr>
      <vt:lpstr>Section 3: Learning and reinforcing skills </vt:lpstr>
      <vt:lpstr>Section 3: Learning and reinforcing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Ustad Mobile App</dc:title>
  <dc:creator>Toni Christiansen</dc:creator>
  <cp:lastModifiedBy>Benita Rowe</cp:lastModifiedBy>
  <cp:revision>209</cp:revision>
  <dcterms:created xsi:type="dcterms:W3CDTF">2019-02-14T04:50:22Z</dcterms:created>
  <dcterms:modified xsi:type="dcterms:W3CDTF">2019-06-07T13:35:40Z</dcterms:modified>
</cp:coreProperties>
</file>