
<file path=[Content_Types].xml><?xml version="1.0" encoding="utf-8"?>
<Types xmlns="http://schemas.openxmlformats.org/package/2006/content-types">
  <Default Extension="jpg&amp;ehk=usqPPPWjIwVDP3D8n" ContentType="image/jpeg"/>
  <Default Extension="jpg&amp;ehk=BGVQf" ContentType="image/jpeg"/>
  <Default Extension="jpg&amp;ehk=p9undTgYsIDrLqnOarSShw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&amp;ehk=wM4CmTV6zu4nmKYlNTk33Q&amp;r=0&amp;pid=OfficeInsert" ContentType="image/jpeg"/>
  <Default Extension="png&amp;ehk=ITGY1pmljcf" ContentType="image/png"/>
  <Default Extension="jpg&amp;ehk=JNILofuZALMlOyppX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9D298-E578-40AA-91F1-174A46E300E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9A654A-D21B-4D97-BC08-5EE3D3704E4C}">
      <dgm:prSet/>
      <dgm:spPr/>
      <dgm:t>
        <a:bodyPr/>
        <a:lstStyle/>
        <a:p>
          <a:r>
            <a:rPr lang="en-US" dirty="0"/>
            <a:t>Define Configuration</a:t>
          </a:r>
        </a:p>
      </dgm:t>
    </dgm:pt>
    <dgm:pt modelId="{3DD25832-D011-4CFC-98B7-4E18A191D025}" type="parTrans" cxnId="{7536DF92-3D4C-438B-8137-EFE7E734D22A}">
      <dgm:prSet/>
      <dgm:spPr/>
      <dgm:t>
        <a:bodyPr/>
        <a:lstStyle/>
        <a:p>
          <a:endParaRPr lang="en-US"/>
        </a:p>
      </dgm:t>
    </dgm:pt>
    <dgm:pt modelId="{4EFDE40E-7CAD-4D3D-874A-16FFBF87C118}" type="sibTrans" cxnId="{7536DF92-3D4C-438B-8137-EFE7E734D22A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BF6D444E-24D6-4138-B535-AA35ED26D39E}">
      <dgm:prSet/>
      <dgm:spPr/>
      <dgm:t>
        <a:bodyPr/>
        <a:lstStyle/>
        <a:p>
          <a:r>
            <a:rPr lang="en-US" dirty="0"/>
            <a:t>How is it used?</a:t>
          </a:r>
        </a:p>
      </dgm:t>
    </dgm:pt>
    <dgm:pt modelId="{5A4B0EC2-A9DC-4CE6-A282-6D925E9A8435}" type="parTrans" cxnId="{0E2EA1CB-1AC7-4F5A-988A-2848938E4B4B}">
      <dgm:prSet/>
      <dgm:spPr/>
      <dgm:t>
        <a:bodyPr/>
        <a:lstStyle/>
        <a:p>
          <a:endParaRPr lang="en-US"/>
        </a:p>
      </dgm:t>
    </dgm:pt>
    <dgm:pt modelId="{5DA9D8A8-C6AF-497F-AC87-800BDA73D2E5}" type="sibTrans" cxnId="{0E2EA1CB-1AC7-4F5A-988A-2848938E4B4B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417EAE0E-D221-42FF-8444-BC8573E41652}">
      <dgm:prSet/>
      <dgm:spPr/>
      <dgm:t>
        <a:bodyPr/>
        <a:lstStyle/>
        <a:p>
          <a:r>
            <a:rPr lang="en-US" dirty="0"/>
            <a:t>Why we use it?</a:t>
          </a:r>
        </a:p>
      </dgm:t>
    </dgm:pt>
    <dgm:pt modelId="{CADA91AC-A857-4F8B-A29E-C7035709C0AE}" type="parTrans" cxnId="{07D11686-9D77-476E-89C4-79B8042FB6B4}">
      <dgm:prSet/>
      <dgm:spPr/>
      <dgm:t>
        <a:bodyPr/>
        <a:lstStyle/>
        <a:p>
          <a:endParaRPr lang="en-US"/>
        </a:p>
      </dgm:t>
    </dgm:pt>
    <dgm:pt modelId="{5AB1F730-E196-4E34-B6A0-9AC527CD00D3}" type="sibTrans" cxnId="{07D11686-9D77-476E-89C4-79B8042FB6B4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E4F4D6C2-0300-4799-AE94-7C75142CBE87}">
      <dgm:prSet/>
      <dgm:spPr/>
      <dgm:t>
        <a:bodyPr/>
        <a:lstStyle/>
        <a:p>
          <a:r>
            <a:rPr lang="en-US" dirty="0"/>
            <a:t>Methods</a:t>
          </a:r>
        </a:p>
      </dgm:t>
    </dgm:pt>
    <dgm:pt modelId="{2F0FB777-D6BC-4326-A6C6-6B3099708BCD}" type="parTrans" cxnId="{372B778D-51E4-492C-BF99-0C620B9E8B25}">
      <dgm:prSet/>
      <dgm:spPr/>
      <dgm:t>
        <a:bodyPr/>
        <a:lstStyle/>
        <a:p>
          <a:endParaRPr lang="en-US"/>
        </a:p>
      </dgm:t>
    </dgm:pt>
    <dgm:pt modelId="{75986B6A-37E7-4F61-B56A-FA6D1AFF661C}" type="sibTrans" cxnId="{372B778D-51E4-492C-BF99-0C620B9E8B25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5784A859-B9FE-461F-B7A7-B1443CDE824B}">
      <dgm:prSet/>
      <dgm:spPr/>
      <dgm:t>
        <a:bodyPr/>
        <a:lstStyle/>
        <a:p>
          <a:r>
            <a:rPr lang="en-US" dirty="0"/>
            <a:t>Example</a:t>
          </a:r>
        </a:p>
      </dgm:t>
    </dgm:pt>
    <dgm:pt modelId="{0C4985E1-0B71-491D-98E9-95C7DD143F91}" type="parTrans" cxnId="{28BB9948-E4CC-4758-BB5A-343A78B93812}">
      <dgm:prSet/>
      <dgm:spPr/>
      <dgm:t>
        <a:bodyPr/>
        <a:lstStyle/>
        <a:p>
          <a:endParaRPr lang="en-US"/>
        </a:p>
      </dgm:t>
    </dgm:pt>
    <dgm:pt modelId="{8AE46D8F-32BA-4C94-96DC-2146786A947E}" type="sibTrans" cxnId="{28BB9948-E4CC-4758-BB5A-343A78B93812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C57405E7-16D0-4DAF-A17E-756A98AB0A84}" type="pres">
      <dgm:prSet presAssocID="{8F99D298-E578-40AA-91F1-174A46E300E0}" presName="Name0" presStyleCnt="0">
        <dgm:presLayoutVars>
          <dgm:animLvl val="lvl"/>
          <dgm:resizeHandles val="exact"/>
        </dgm:presLayoutVars>
      </dgm:prSet>
      <dgm:spPr/>
    </dgm:pt>
    <dgm:pt modelId="{63B9BFB7-5622-4439-9F40-C6777626EC5E}" type="pres">
      <dgm:prSet presAssocID="{0D9A654A-D21B-4D97-BC08-5EE3D3704E4C}" presName="compositeNode" presStyleCnt="0">
        <dgm:presLayoutVars>
          <dgm:bulletEnabled val="1"/>
        </dgm:presLayoutVars>
      </dgm:prSet>
      <dgm:spPr/>
    </dgm:pt>
    <dgm:pt modelId="{44388F96-7281-420B-BCCE-253A7A235A07}" type="pres">
      <dgm:prSet presAssocID="{0D9A654A-D21B-4D97-BC08-5EE3D3704E4C}" presName="bgRect" presStyleLbl="bgAccFollowNode1" presStyleIdx="0" presStyleCnt="5"/>
      <dgm:spPr/>
    </dgm:pt>
    <dgm:pt modelId="{D5179B80-389A-423E-9899-3FF9B40A979E}" type="pres">
      <dgm:prSet presAssocID="{4EFDE40E-7CAD-4D3D-874A-16FFBF87C11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2C0F744-E029-4F05-B3DB-8312BC328A60}" type="pres">
      <dgm:prSet presAssocID="{0D9A654A-D21B-4D97-BC08-5EE3D3704E4C}" presName="bottomLine" presStyleLbl="alignNode1" presStyleIdx="1" presStyleCnt="10">
        <dgm:presLayoutVars/>
      </dgm:prSet>
      <dgm:spPr/>
    </dgm:pt>
    <dgm:pt modelId="{65593DCF-7DE6-444E-AD04-B966FBC58E44}" type="pres">
      <dgm:prSet presAssocID="{0D9A654A-D21B-4D97-BC08-5EE3D3704E4C}" presName="nodeText" presStyleLbl="bgAccFollowNode1" presStyleIdx="0" presStyleCnt="5">
        <dgm:presLayoutVars>
          <dgm:bulletEnabled val="1"/>
        </dgm:presLayoutVars>
      </dgm:prSet>
      <dgm:spPr/>
    </dgm:pt>
    <dgm:pt modelId="{51A95E4C-5496-488D-A744-16F6930157B8}" type="pres">
      <dgm:prSet presAssocID="{4EFDE40E-7CAD-4D3D-874A-16FFBF87C118}" presName="sibTrans" presStyleCnt="0"/>
      <dgm:spPr/>
    </dgm:pt>
    <dgm:pt modelId="{CFD7C1BD-7EE4-4776-AC0E-D1B5DA7C1C1D}" type="pres">
      <dgm:prSet presAssocID="{BF6D444E-24D6-4138-B535-AA35ED26D39E}" presName="compositeNode" presStyleCnt="0">
        <dgm:presLayoutVars>
          <dgm:bulletEnabled val="1"/>
        </dgm:presLayoutVars>
      </dgm:prSet>
      <dgm:spPr/>
    </dgm:pt>
    <dgm:pt modelId="{B2CC16D7-6D75-4CE6-8DA3-35540ACE9222}" type="pres">
      <dgm:prSet presAssocID="{BF6D444E-24D6-4138-B535-AA35ED26D39E}" presName="bgRect" presStyleLbl="bgAccFollowNode1" presStyleIdx="1" presStyleCnt="5"/>
      <dgm:spPr/>
    </dgm:pt>
    <dgm:pt modelId="{8281FA30-B7B9-41B5-B3A4-5616EDB0524A}" type="pres">
      <dgm:prSet presAssocID="{5DA9D8A8-C6AF-497F-AC87-800BDA73D2E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4F4460B-C6B4-45FF-B35F-5478AA3B9E5A}" type="pres">
      <dgm:prSet presAssocID="{BF6D444E-24D6-4138-B535-AA35ED26D39E}" presName="bottomLine" presStyleLbl="alignNode1" presStyleIdx="3" presStyleCnt="10">
        <dgm:presLayoutVars/>
      </dgm:prSet>
      <dgm:spPr/>
    </dgm:pt>
    <dgm:pt modelId="{3A3BE612-7D4F-4ED7-AAC6-5D5AB32FAF15}" type="pres">
      <dgm:prSet presAssocID="{BF6D444E-24D6-4138-B535-AA35ED26D39E}" presName="nodeText" presStyleLbl="bgAccFollowNode1" presStyleIdx="1" presStyleCnt="5">
        <dgm:presLayoutVars>
          <dgm:bulletEnabled val="1"/>
        </dgm:presLayoutVars>
      </dgm:prSet>
      <dgm:spPr/>
    </dgm:pt>
    <dgm:pt modelId="{7520B358-24D6-46D1-901D-02094044367F}" type="pres">
      <dgm:prSet presAssocID="{5DA9D8A8-C6AF-497F-AC87-800BDA73D2E5}" presName="sibTrans" presStyleCnt="0"/>
      <dgm:spPr/>
    </dgm:pt>
    <dgm:pt modelId="{0D4E1335-8375-4A09-91E5-2BB066AD2670}" type="pres">
      <dgm:prSet presAssocID="{417EAE0E-D221-42FF-8444-BC8573E41652}" presName="compositeNode" presStyleCnt="0">
        <dgm:presLayoutVars>
          <dgm:bulletEnabled val="1"/>
        </dgm:presLayoutVars>
      </dgm:prSet>
      <dgm:spPr/>
    </dgm:pt>
    <dgm:pt modelId="{475160C7-4806-4BF0-B5F7-00AA139FFDCE}" type="pres">
      <dgm:prSet presAssocID="{417EAE0E-D221-42FF-8444-BC8573E41652}" presName="bgRect" presStyleLbl="bgAccFollowNode1" presStyleIdx="2" presStyleCnt="5"/>
      <dgm:spPr/>
    </dgm:pt>
    <dgm:pt modelId="{2C4E9100-9A94-4FAB-A1DB-54B8B32EB6BF}" type="pres">
      <dgm:prSet presAssocID="{5AB1F730-E196-4E34-B6A0-9AC527CD00D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D597D8B0-48BA-447C-A4B0-FD0A801079EE}" type="pres">
      <dgm:prSet presAssocID="{417EAE0E-D221-42FF-8444-BC8573E41652}" presName="bottomLine" presStyleLbl="alignNode1" presStyleIdx="5" presStyleCnt="10">
        <dgm:presLayoutVars/>
      </dgm:prSet>
      <dgm:spPr/>
    </dgm:pt>
    <dgm:pt modelId="{FE3B5D0A-BCD2-4AD7-BE33-DF2413CBBDF3}" type="pres">
      <dgm:prSet presAssocID="{417EAE0E-D221-42FF-8444-BC8573E41652}" presName="nodeText" presStyleLbl="bgAccFollowNode1" presStyleIdx="2" presStyleCnt="5">
        <dgm:presLayoutVars>
          <dgm:bulletEnabled val="1"/>
        </dgm:presLayoutVars>
      </dgm:prSet>
      <dgm:spPr/>
    </dgm:pt>
    <dgm:pt modelId="{5469F90B-84F6-4602-ABDC-18EE06BCB8DB}" type="pres">
      <dgm:prSet presAssocID="{5AB1F730-E196-4E34-B6A0-9AC527CD00D3}" presName="sibTrans" presStyleCnt="0"/>
      <dgm:spPr/>
    </dgm:pt>
    <dgm:pt modelId="{7E670FA7-C4A8-4345-A479-13A2065EDFE4}" type="pres">
      <dgm:prSet presAssocID="{E4F4D6C2-0300-4799-AE94-7C75142CBE87}" presName="compositeNode" presStyleCnt="0">
        <dgm:presLayoutVars>
          <dgm:bulletEnabled val="1"/>
        </dgm:presLayoutVars>
      </dgm:prSet>
      <dgm:spPr/>
    </dgm:pt>
    <dgm:pt modelId="{CB0649DF-C4E1-439E-B01D-49EA493B3123}" type="pres">
      <dgm:prSet presAssocID="{E4F4D6C2-0300-4799-AE94-7C75142CBE87}" presName="bgRect" presStyleLbl="bgAccFollowNode1" presStyleIdx="3" presStyleCnt="5"/>
      <dgm:spPr/>
    </dgm:pt>
    <dgm:pt modelId="{0A1DB969-0ECF-4B59-8972-34741D0D1CDF}" type="pres">
      <dgm:prSet presAssocID="{75986B6A-37E7-4F61-B56A-FA6D1AFF661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88CCE54-0C73-4483-8312-495799992CEC}" type="pres">
      <dgm:prSet presAssocID="{E4F4D6C2-0300-4799-AE94-7C75142CBE87}" presName="bottomLine" presStyleLbl="alignNode1" presStyleIdx="7" presStyleCnt="10">
        <dgm:presLayoutVars/>
      </dgm:prSet>
      <dgm:spPr/>
    </dgm:pt>
    <dgm:pt modelId="{B4A37932-93CA-4C59-9647-CB38F0792F07}" type="pres">
      <dgm:prSet presAssocID="{E4F4D6C2-0300-4799-AE94-7C75142CBE87}" presName="nodeText" presStyleLbl="bgAccFollowNode1" presStyleIdx="3" presStyleCnt="5">
        <dgm:presLayoutVars>
          <dgm:bulletEnabled val="1"/>
        </dgm:presLayoutVars>
      </dgm:prSet>
      <dgm:spPr/>
    </dgm:pt>
    <dgm:pt modelId="{5B08C464-2808-4CC5-BEAE-ABB30C8673BA}" type="pres">
      <dgm:prSet presAssocID="{75986B6A-37E7-4F61-B56A-FA6D1AFF661C}" presName="sibTrans" presStyleCnt="0"/>
      <dgm:spPr/>
    </dgm:pt>
    <dgm:pt modelId="{C455AFB9-3997-477E-ADE4-F54386C3E9AD}" type="pres">
      <dgm:prSet presAssocID="{5784A859-B9FE-461F-B7A7-B1443CDE824B}" presName="compositeNode" presStyleCnt="0">
        <dgm:presLayoutVars>
          <dgm:bulletEnabled val="1"/>
        </dgm:presLayoutVars>
      </dgm:prSet>
      <dgm:spPr/>
    </dgm:pt>
    <dgm:pt modelId="{68CEFC36-031E-4514-91C9-89C575B04B47}" type="pres">
      <dgm:prSet presAssocID="{5784A859-B9FE-461F-B7A7-B1443CDE824B}" presName="bgRect" presStyleLbl="bgAccFollowNode1" presStyleIdx="4" presStyleCnt="5"/>
      <dgm:spPr/>
    </dgm:pt>
    <dgm:pt modelId="{A48127BF-A763-4B66-946F-42011998C7E6}" type="pres">
      <dgm:prSet presAssocID="{8AE46D8F-32BA-4C94-96DC-2146786A947E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CE129EC-272D-44A7-AEF3-7A806A08BB06}" type="pres">
      <dgm:prSet presAssocID="{5784A859-B9FE-461F-B7A7-B1443CDE824B}" presName="bottomLine" presStyleLbl="alignNode1" presStyleIdx="9" presStyleCnt="10">
        <dgm:presLayoutVars/>
      </dgm:prSet>
      <dgm:spPr/>
    </dgm:pt>
    <dgm:pt modelId="{072B0084-DB86-498D-80C2-2FF63D42DF78}" type="pres">
      <dgm:prSet presAssocID="{5784A859-B9FE-461F-B7A7-B1443CDE824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2597A0C-B065-4B7C-879D-B7B36FD6B39E}" type="presOf" srcId="{E4F4D6C2-0300-4799-AE94-7C75142CBE87}" destId="{B4A37932-93CA-4C59-9647-CB38F0792F07}" srcOrd="1" destOrd="0" presId="urn:microsoft.com/office/officeart/2016/7/layout/BasicLinearProcessNumbered"/>
    <dgm:cxn modelId="{98933F43-4917-4108-B434-4A20371B0F30}" type="presOf" srcId="{5784A859-B9FE-461F-B7A7-B1443CDE824B}" destId="{68CEFC36-031E-4514-91C9-89C575B04B47}" srcOrd="0" destOrd="0" presId="urn:microsoft.com/office/officeart/2016/7/layout/BasicLinearProcessNumbered"/>
    <dgm:cxn modelId="{3EA4A364-3A50-4411-A3E0-3F95D95D0AB4}" type="presOf" srcId="{5AB1F730-E196-4E34-B6A0-9AC527CD00D3}" destId="{2C4E9100-9A94-4FAB-A1DB-54B8B32EB6BF}" srcOrd="0" destOrd="0" presId="urn:microsoft.com/office/officeart/2016/7/layout/BasicLinearProcessNumbered"/>
    <dgm:cxn modelId="{E782CC66-388F-4384-A7E5-86A8E4D13108}" type="presOf" srcId="{8F99D298-E578-40AA-91F1-174A46E300E0}" destId="{C57405E7-16D0-4DAF-A17E-756A98AB0A84}" srcOrd="0" destOrd="0" presId="urn:microsoft.com/office/officeart/2016/7/layout/BasicLinearProcessNumbered"/>
    <dgm:cxn modelId="{28BB9948-E4CC-4758-BB5A-343A78B93812}" srcId="{8F99D298-E578-40AA-91F1-174A46E300E0}" destId="{5784A859-B9FE-461F-B7A7-B1443CDE824B}" srcOrd="4" destOrd="0" parTransId="{0C4985E1-0B71-491D-98E9-95C7DD143F91}" sibTransId="{8AE46D8F-32BA-4C94-96DC-2146786A947E}"/>
    <dgm:cxn modelId="{770DB349-13DC-492D-84D2-46B0814E4B64}" type="presOf" srcId="{0D9A654A-D21B-4D97-BC08-5EE3D3704E4C}" destId="{44388F96-7281-420B-BCCE-253A7A235A07}" srcOrd="0" destOrd="0" presId="urn:microsoft.com/office/officeart/2016/7/layout/BasicLinearProcessNumbered"/>
    <dgm:cxn modelId="{C0EBB65A-42C1-4FDF-94A8-D12F566AC3EC}" type="presOf" srcId="{E4F4D6C2-0300-4799-AE94-7C75142CBE87}" destId="{CB0649DF-C4E1-439E-B01D-49EA493B3123}" srcOrd="0" destOrd="0" presId="urn:microsoft.com/office/officeart/2016/7/layout/BasicLinearProcessNumbered"/>
    <dgm:cxn modelId="{07D11686-9D77-476E-89C4-79B8042FB6B4}" srcId="{8F99D298-E578-40AA-91F1-174A46E300E0}" destId="{417EAE0E-D221-42FF-8444-BC8573E41652}" srcOrd="2" destOrd="0" parTransId="{CADA91AC-A857-4F8B-A29E-C7035709C0AE}" sibTransId="{5AB1F730-E196-4E34-B6A0-9AC527CD00D3}"/>
    <dgm:cxn modelId="{6C6D318D-1D30-4107-932A-BE3877432818}" type="presOf" srcId="{417EAE0E-D221-42FF-8444-BC8573E41652}" destId="{FE3B5D0A-BCD2-4AD7-BE33-DF2413CBBDF3}" srcOrd="1" destOrd="0" presId="urn:microsoft.com/office/officeart/2016/7/layout/BasicLinearProcessNumbered"/>
    <dgm:cxn modelId="{372B778D-51E4-492C-BF99-0C620B9E8B25}" srcId="{8F99D298-E578-40AA-91F1-174A46E300E0}" destId="{E4F4D6C2-0300-4799-AE94-7C75142CBE87}" srcOrd="3" destOrd="0" parTransId="{2F0FB777-D6BC-4326-A6C6-6B3099708BCD}" sibTransId="{75986B6A-37E7-4F61-B56A-FA6D1AFF661C}"/>
    <dgm:cxn modelId="{600CFB8E-D589-4DFB-9F05-E78566452346}" type="presOf" srcId="{4EFDE40E-7CAD-4D3D-874A-16FFBF87C118}" destId="{D5179B80-389A-423E-9899-3FF9B40A979E}" srcOrd="0" destOrd="0" presId="urn:microsoft.com/office/officeart/2016/7/layout/BasicLinearProcessNumbered"/>
    <dgm:cxn modelId="{7536DF92-3D4C-438B-8137-EFE7E734D22A}" srcId="{8F99D298-E578-40AA-91F1-174A46E300E0}" destId="{0D9A654A-D21B-4D97-BC08-5EE3D3704E4C}" srcOrd="0" destOrd="0" parTransId="{3DD25832-D011-4CFC-98B7-4E18A191D025}" sibTransId="{4EFDE40E-7CAD-4D3D-874A-16FFBF87C118}"/>
    <dgm:cxn modelId="{2D57EDA8-4E11-4DF6-AF4D-C3B555DE1E4C}" type="presOf" srcId="{417EAE0E-D221-42FF-8444-BC8573E41652}" destId="{475160C7-4806-4BF0-B5F7-00AA139FFDCE}" srcOrd="0" destOrd="0" presId="urn:microsoft.com/office/officeart/2016/7/layout/BasicLinearProcessNumbered"/>
    <dgm:cxn modelId="{F8FA99AB-3E41-4467-940B-67EAD30AD275}" type="presOf" srcId="{0D9A654A-D21B-4D97-BC08-5EE3D3704E4C}" destId="{65593DCF-7DE6-444E-AD04-B966FBC58E44}" srcOrd="1" destOrd="0" presId="urn:microsoft.com/office/officeart/2016/7/layout/BasicLinearProcessNumbered"/>
    <dgm:cxn modelId="{672EC4B1-AFB5-4E93-9770-02F7989D9E54}" type="presOf" srcId="{5784A859-B9FE-461F-B7A7-B1443CDE824B}" destId="{072B0084-DB86-498D-80C2-2FF63D42DF78}" srcOrd="1" destOrd="0" presId="urn:microsoft.com/office/officeart/2016/7/layout/BasicLinearProcessNumbered"/>
    <dgm:cxn modelId="{0C3E8DC2-F4E5-4838-8AC3-47AEA5966D88}" type="presOf" srcId="{BF6D444E-24D6-4138-B535-AA35ED26D39E}" destId="{B2CC16D7-6D75-4CE6-8DA3-35540ACE9222}" srcOrd="0" destOrd="0" presId="urn:microsoft.com/office/officeart/2016/7/layout/BasicLinearProcessNumbered"/>
    <dgm:cxn modelId="{48745CC3-0087-437B-BCB7-EA6BE3A03157}" type="presOf" srcId="{8AE46D8F-32BA-4C94-96DC-2146786A947E}" destId="{A48127BF-A763-4B66-946F-42011998C7E6}" srcOrd="0" destOrd="0" presId="urn:microsoft.com/office/officeart/2016/7/layout/BasicLinearProcessNumbered"/>
    <dgm:cxn modelId="{0E2EA1CB-1AC7-4F5A-988A-2848938E4B4B}" srcId="{8F99D298-E578-40AA-91F1-174A46E300E0}" destId="{BF6D444E-24D6-4138-B535-AA35ED26D39E}" srcOrd="1" destOrd="0" parTransId="{5A4B0EC2-A9DC-4CE6-A282-6D925E9A8435}" sibTransId="{5DA9D8A8-C6AF-497F-AC87-800BDA73D2E5}"/>
    <dgm:cxn modelId="{34B001CE-009A-47EF-9C6A-D7894CCBC0A2}" type="presOf" srcId="{BF6D444E-24D6-4138-B535-AA35ED26D39E}" destId="{3A3BE612-7D4F-4ED7-AAC6-5D5AB32FAF15}" srcOrd="1" destOrd="0" presId="urn:microsoft.com/office/officeart/2016/7/layout/BasicLinearProcessNumbered"/>
    <dgm:cxn modelId="{B02131DC-C3B0-44E0-9F21-7109C6FB9E43}" type="presOf" srcId="{5DA9D8A8-C6AF-497F-AC87-800BDA73D2E5}" destId="{8281FA30-B7B9-41B5-B3A4-5616EDB0524A}" srcOrd="0" destOrd="0" presId="urn:microsoft.com/office/officeart/2016/7/layout/BasicLinearProcessNumbered"/>
    <dgm:cxn modelId="{0FE958EE-0C7B-492B-AEB0-621FDF1624DF}" type="presOf" srcId="{75986B6A-37E7-4F61-B56A-FA6D1AFF661C}" destId="{0A1DB969-0ECF-4B59-8972-34741D0D1CDF}" srcOrd="0" destOrd="0" presId="urn:microsoft.com/office/officeart/2016/7/layout/BasicLinearProcessNumbered"/>
    <dgm:cxn modelId="{01AE0015-D6C6-4C88-96C1-48243287E5A7}" type="presParOf" srcId="{C57405E7-16D0-4DAF-A17E-756A98AB0A84}" destId="{63B9BFB7-5622-4439-9F40-C6777626EC5E}" srcOrd="0" destOrd="0" presId="urn:microsoft.com/office/officeart/2016/7/layout/BasicLinearProcessNumbered"/>
    <dgm:cxn modelId="{0FE56204-6BB6-4E53-932A-2FD9C8EC3AB1}" type="presParOf" srcId="{63B9BFB7-5622-4439-9F40-C6777626EC5E}" destId="{44388F96-7281-420B-BCCE-253A7A235A07}" srcOrd="0" destOrd="0" presId="urn:microsoft.com/office/officeart/2016/7/layout/BasicLinearProcessNumbered"/>
    <dgm:cxn modelId="{29F9DB04-1B51-4C34-9301-60D8C62EFBC2}" type="presParOf" srcId="{63B9BFB7-5622-4439-9F40-C6777626EC5E}" destId="{D5179B80-389A-423E-9899-3FF9B40A979E}" srcOrd="1" destOrd="0" presId="urn:microsoft.com/office/officeart/2016/7/layout/BasicLinearProcessNumbered"/>
    <dgm:cxn modelId="{40067E96-5578-4B34-9252-74123D04235A}" type="presParOf" srcId="{63B9BFB7-5622-4439-9F40-C6777626EC5E}" destId="{52C0F744-E029-4F05-B3DB-8312BC328A60}" srcOrd="2" destOrd="0" presId="urn:microsoft.com/office/officeart/2016/7/layout/BasicLinearProcessNumbered"/>
    <dgm:cxn modelId="{1612339C-E4AA-4CC3-ACEC-EE2B90DCE642}" type="presParOf" srcId="{63B9BFB7-5622-4439-9F40-C6777626EC5E}" destId="{65593DCF-7DE6-444E-AD04-B966FBC58E44}" srcOrd="3" destOrd="0" presId="urn:microsoft.com/office/officeart/2016/7/layout/BasicLinearProcessNumbered"/>
    <dgm:cxn modelId="{7A65BCCB-EA7C-4BE5-8427-F74CE8E08966}" type="presParOf" srcId="{C57405E7-16D0-4DAF-A17E-756A98AB0A84}" destId="{51A95E4C-5496-488D-A744-16F6930157B8}" srcOrd="1" destOrd="0" presId="urn:microsoft.com/office/officeart/2016/7/layout/BasicLinearProcessNumbered"/>
    <dgm:cxn modelId="{4D2CB39D-4E15-4BF9-A821-3F543BA1FEC6}" type="presParOf" srcId="{C57405E7-16D0-4DAF-A17E-756A98AB0A84}" destId="{CFD7C1BD-7EE4-4776-AC0E-D1B5DA7C1C1D}" srcOrd="2" destOrd="0" presId="urn:microsoft.com/office/officeart/2016/7/layout/BasicLinearProcessNumbered"/>
    <dgm:cxn modelId="{46833040-EBE9-419B-9710-D1B4541438A6}" type="presParOf" srcId="{CFD7C1BD-7EE4-4776-AC0E-D1B5DA7C1C1D}" destId="{B2CC16D7-6D75-4CE6-8DA3-35540ACE9222}" srcOrd="0" destOrd="0" presId="urn:microsoft.com/office/officeart/2016/7/layout/BasicLinearProcessNumbered"/>
    <dgm:cxn modelId="{3E725B9F-5BB9-4D2E-A2A3-20F385235550}" type="presParOf" srcId="{CFD7C1BD-7EE4-4776-AC0E-D1B5DA7C1C1D}" destId="{8281FA30-B7B9-41B5-B3A4-5616EDB0524A}" srcOrd="1" destOrd="0" presId="urn:microsoft.com/office/officeart/2016/7/layout/BasicLinearProcessNumbered"/>
    <dgm:cxn modelId="{72023BAB-9188-43C6-8C63-DBADBC813A85}" type="presParOf" srcId="{CFD7C1BD-7EE4-4776-AC0E-D1B5DA7C1C1D}" destId="{C4F4460B-C6B4-45FF-B35F-5478AA3B9E5A}" srcOrd="2" destOrd="0" presId="urn:microsoft.com/office/officeart/2016/7/layout/BasicLinearProcessNumbered"/>
    <dgm:cxn modelId="{E6FEB33A-62BF-44C1-80EE-EB2D46339103}" type="presParOf" srcId="{CFD7C1BD-7EE4-4776-AC0E-D1B5DA7C1C1D}" destId="{3A3BE612-7D4F-4ED7-AAC6-5D5AB32FAF15}" srcOrd="3" destOrd="0" presId="urn:microsoft.com/office/officeart/2016/7/layout/BasicLinearProcessNumbered"/>
    <dgm:cxn modelId="{F4BDA9E0-04A1-4FE2-AFAE-492BEF9385D2}" type="presParOf" srcId="{C57405E7-16D0-4DAF-A17E-756A98AB0A84}" destId="{7520B358-24D6-46D1-901D-02094044367F}" srcOrd="3" destOrd="0" presId="urn:microsoft.com/office/officeart/2016/7/layout/BasicLinearProcessNumbered"/>
    <dgm:cxn modelId="{D3DA3770-352F-4E98-86D3-15D78CA0FFA1}" type="presParOf" srcId="{C57405E7-16D0-4DAF-A17E-756A98AB0A84}" destId="{0D4E1335-8375-4A09-91E5-2BB066AD2670}" srcOrd="4" destOrd="0" presId="urn:microsoft.com/office/officeart/2016/7/layout/BasicLinearProcessNumbered"/>
    <dgm:cxn modelId="{9364843F-8BF8-4162-9712-716B67975E01}" type="presParOf" srcId="{0D4E1335-8375-4A09-91E5-2BB066AD2670}" destId="{475160C7-4806-4BF0-B5F7-00AA139FFDCE}" srcOrd="0" destOrd="0" presId="urn:microsoft.com/office/officeart/2016/7/layout/BasicLinearProcessNumbered"/>
    <dgm:cxn modelId="{BD3E0E22-90F0-4F21-A2E2-DF37D1BF47AF}" type="presParOf" srcId="{0D4E1335-8375-4A09-91E5-2BB066AD2670}" destId="{2C4E9100-9A94-4FAB-A1DB-54B8B32EB6BF}" srcOrd="1" destOrd="0" presId="urn:microsoft.com/office/officeart/2016/7/layout/BasicLinearProcessNumbered"/>
    <dgm:cxn modelId="{722C4C59-41F2-4DD7-A605-DF5448D9CE22}" type="presParOf" srcId="{0D4E1335-8375-4A09-91E5-2BB066AD2670}" destId="{D597D8B0-48BA-447C-A4B0-FD0A801079EE}" srcOrd="2" destOrd="0" presId="urn:microsoft.com/office/officeart/2016/7/layout/BasicLinearProcessNumbered"/>
    <dgm:cxn modelId="{17666965-ACD4-4E64-8DAC-D6F9718A915E}" type="presParOf" srcId="{0D4E1335-8375-4A09-91E5-2BB066AD2670}" destId="{FE3B5D0A-BCD2-4AD7-BE33-DF2413CBBDF3}" srcOrd="3" destOrd="0" presId="urn:microsoft.com/office/officeart/2016/7/layout/BasicLinearProcessNumbered"/>
    <dgm:cxn modelId="{B986E5DC-ED56-4DD1-932A-BB450CEE27EC}" type="presParOf" srcId="{C57405E7-16D0-4DAF-A17E-756A98AB0A84}" destId="{5469F90B-84F6-4602-ABDC-18EE06BCB8DB}" srcOrd="5" destOrd="0" presId="urn:microsoft.com/office/officeart/2016/7/layout/BasicLinearProcessNumbered"/>
    <dgm:cxn modelId="{416605F9-89A0-4BD4-B031-A4B38ABC6A27}" type="presParOf" srcId="{C57405E7-16D0-4DAF-A17E-756A98AB0A84}" destId="{7E670FA7-C4A8-4345-A479-13A2065EDFE4}" srcOrd="6" destOrd="0" presId="urn:microsoft.com/office/officeart/2016/7/layout/BasicLinearProcessNumbered"/>
    <dgm:cxn modelId="{D9EE3594-0A25-4161-9741-E04E4AB50E5A}" type="presParOf" srcId="{7E670FA7-C4A8-4345-A479-13A2065EDFE4}" destId="{CB0649DF-C4E1-439E-B01D-49EA493B3123}" srcOrd="0" destOrd="0" presId="urn:microsoft.com/office/officeart/2016/7/layout/BasicLinearProcessNumbered"/>
    <dgm:cxn modelId="{7821FC8C-EB66-4B32-ABE5-C7B61AA9A030}" type="presParOf" srcId="{7E670FA7-C4A8-4345-A479-13A2065EDFE4}" destId="{0A1DB969-0ECF-4B59-8972-34741D0D1CDF}" srcOrd="1" destOrd="0" presId="urn:microsoft.com/office/officeart/2016/7/layout/BasicLinearProcessNumbered"/>
    <dgm:cxn modelId="{31538ACA-514D-4E01-8FFD-0D179CBBF772}" type="presParOf" srcId="{7E670FA7-C4A8-4345-A479-13A2065EDFE4}" destId="{E88CCE54-0C73-4483-8312-495799992CEC}" srcOrd="2" destOrd="0" presId="urn:microsoft.com/office/officeart/2016/7/layout/BasicLinearProcessNumbered"/>
    <dgm:cxn modelId="{12BDAA36-5607-4864-99B2-A57F4D543ED4}" type="presParOf" srcId="{7E670FA7-C4A8-4345-A479-13A2065EDFE4}" destId="{B4A37932-93CA-4C59-9647-CB38F0792F07}" srcOrd="3" destOrd="0" presId="urn:microsoft.com/office/officeart/2016/7/layout/BasicLinearProcessNumbered"/>
    <dgm:cxn modelId="{E9FD57C6-7F15-439D-8C9E-F18FB5C5C1D1}" type="presParOf" srcId="{C57405E7-16D0-4DAF-A17E-756A98AB0A84}" destId="{5B08C464-2808-4CC5-BEAE-ABB30C8673BA}" srcOrd="7" destOrd="0" presId="urn:microsoft.com/office/officeart/2016/7/layout/BasicLinearProcessNumbered"/>
    <dgm:cxn modelId="{105139F5-DA00-4574-8E87-56501AA5895F}" type="presParOf" srcId="{C57405E7-16D0-4DAF-A17E-756A98AB0A84}" destId="{C455AFB9-3997-477E-ADE4-F54386C3E9AD}" srcOrd="8" destOrd="0" presId="urn:microsoft.com/office/officeart/2016/7/layout/BasicLinearProcessNumbered"/>
    <dgm:cxn modelId="{5DFF7441-1319-4D21-88DB-97E8D67D90E5}" type="presParOf" srcId="{C455AFB9-3997-477E-ADE4-F54386C3E9AD}" destId="{68CEFC36-031E-4514-91C9-89C575B04B47}" srcOrd="0" destOrd="0" presId="urn:microsoft.com/office/officeart/2016/7/layout/BasicLinearProcessNumbered"/>
    <dgm:cxn modelId="{8133EC2B-9055-47D8-A40C-A0283F77A62F}" type="presParOf" srcId="{C455AFB9-3997-477E-ADE4-F54386C3E9AD}" destId="{A48127BF-A763-4B66-946F-42011998C7E6}" srcOrd="1" destOrd="0" presId="urn:microsoft.com/office/officeart/2016/7/layout/BasicLinearProcessNumbered"/>
    <dgm:cxn modelId="{4DBC0356-B663-473D-8843-36A06DE78418}" type="presParOf" srcId="{C455AFB9-3997-477E-ADE4-F54386C3E9AD}" destId="{8CE129EC-272D-44A7-AEF3-7A806A08BB06}" srcOrd="2" destOrd="0" presId="urn:microsoft.com/office/officeart/2016/7/layout/BasicLinearProcessNumbered"/>
    <dgm:cxn modelId="{59804B1F-E7DF-4375-8125-CA7A76692A49}" type="presParOf" srcId="{C455AFB9-3997-477E-ADE4-F54386C3E9AD}" destId="{072B0084-DB86-498D-80C2-2FF63D42DF7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88F96-7281-420B-BCCE-253A7A235A07}">
      <dsp:nvSpPr>
        <dsp:cNvPr id="0" name=""/>
        <dsp:cNvSpPr/>
      </dsp:nvSpPr>
      <dsp:spPr>
        <a:xfrm>
          <a:off x="3594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Define Configuration</a:t>
          </a:r>
        </a:p>
      </dsp:txBody>
      <dsp:txXfrm>
        <a:off x="3594" y="1511407"/>
        <a:ext cx="1946002" cy="1634641"/>
      </dsp:txXfrm>
    </dsp:sp>
    <dsp:sp modelId="{D5179B80-389A-423E-9899-3FF9B40A979E}">
      <dsp:nvSpPr>
        <dsp:cNvPr id="0" name=""/>
        <dsp:cNvSpPr/>
      </dsp:nvSpPr>
      <dsp:spPr>
        <a:xfrm>
          <a:off x="567934" y="748574"/>
          <a:ext cx="817320" cy="8173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687628" y="868268"/>
        <a:ext cx="577932" cy="577932"/>
      </dsp:txXfrm>
    </dsp:sp>
    <dsp:sp modelId="{52C0F744-E029-4F05-B3DB-8312BC328A60}">
      <dsp:nvSpPr>
        <dsp:cNvPr id="0" name=""/>
        <dsp:cNvSpPr/>
      </dsp:nvSpPr>
      <dsp:spPr>
        <a:xfrm>
          <a:off x="3594" y="3200465"/>
          <a:ext cx="1946002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C16D7-6D75-4CE6-8DA3-35540ACE9222}">
      <dsp:nvSpPr>
        <dsp:cNvPr id="0" name=""/>
        <dsp:cNvSpPr/>
      </dsp:nvSpPr>
      <dsp:spPr>
        <a:xfrm>
          <a:off x="2144196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is it used?</a:t>
          </a:r>
        </a:p>
      </dsp:txBody>
      <dsp:txXfrm>
        <a:off x="2144196" y="1511407"/>
        <a:ext cx="1946002" cy="1634641"/>
      </dsp:txXfrm>
    </dsp:sp>
    <dsp:sp modelId="{8281FA30-B7B9-41B5-B3A4-5616EDB0524A}">
      <dsp:nvSpPr>
        <dsp:cNvPr id="0" name=""/>
        <dsp:cNvSpPr/>
      </dsp:nvSpPr>
      <dsp:spPr>
        <a:xfrm>
          <a:off x="2708537" y="748574"/>
          <a:ext cx="817320" cy="817320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2828231" y="868268"/>
        <a:ext cx="577932" cy="577932"/>
      </dsp:txXfrm>
    </dsp:sp>
    <dsp:sp modelId="{C4F4460B-C6B4-45FF-B35F-5478AA3B9E5A}">
      <dsp:nvSpPr>
        <dsp:cNvPr id="0" name=""/>
        <dsp:cNvSpPr/>
      </dsp:nvSpPr>
      <dsp:spPr>
        <a:xfrm>
          <a:off x="2144196" y="3200465"/>
          <a:ext cx="1946002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160C7-4806-4BF0-B5F7-00AA139FFDCE}">
      <dsp:nvSpPr>
        <dsp:cNvPr id="0" name=""/>
        <dsp:cNvSpPr/>
      </dsp:nvSpPr>
      <dsp:spPr>
        <a:xfrm>
          <a:off x="4284798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we use it?</a:t>
          </a:r>
        </a:p>
      </dsp:txBody>
      <dsp:txXfrm>
        <a:off x="4284798" y="1511407"/>
        <a:ext cx="1946002" cy="1634641"/>
      </dsp:txXfrm>
    </dsp:sp>
    <dsp:sp modelId="{2C4E9100-9A94-4FAB-A1DB-54B8B32EB6BF}">
      <dsp:nvSpPr>
        <dsp:cNvPr id="0" name=""/>
        <dsp:cNvSpPr/>
      </dsp:nvSpPr>
      <dsp:spPr>
        <a:xfrm>
          <a:off x="4849139" y="748574"/>
          <a:ext cx="817320" cy="817320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4968833" y="868268"/>
        <a:ext cx="577932" cy="577932"/>
      </dsp:txXfrm>
    </dsp:sp>
    <dsp:sp modelId="{D597D8B0-48BA-447C-A4B0-FD0A801079EE}">
      <dsp:nvSpPr>
        <dsp:cNvPr id="0" name=""/>
        <dsp:cNvSpPr/>
      </dsp:nvSpPr>
      <dsp:spPr>
        <a:xfrm>
          <a:off x="4284798" y="3200465"/>
          <a:ext cx="1946002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649DF-C4E1-439E-B01D-49EA493B3123}">
      <dsp:nvSpPr>
        <dsp:cNvPr id="0" name=""/>
        <dsp:cNvSpPr/>
      </dsp:nvSpPr>
      <dsp:spPr>
        <a:xfrm>
          <a:off x="6425401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Methods</a:t>
          </a:r>
        </a:p>
      </dsp:txBody>
      <dsp:txXfrm>
        <a:off x="6425401" y="1511407"/>
        <a:ext cx="1946002" cy="1634641"/>
      </dsp:txXfrm>
    </dsp:sp>
    <dsp:sp modelId="{0A1DB969-0ECF-4B59-8972-34741D0D1CDF}">
      <dsp:nvSpPr>
        <dsp:cNvPr id="0" name=""/>
        <dsp:cNvSpPr/>
      </dsp:nvSpPr>
      <dsp:spPr>
        <a:xfrm>
          <a:off x="6989741" y="748574"/>
          <a:ext cx="817320" cy="817320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</a:t>
          </a:r>
        </a:p>
      </dsp:txBody>
      <dsp:txXfrm>
        <a:off x="7109435" y="868268"/>
        <a:ext cx="577932" cy="577932"/>
      </dsp:txXfrm>
    </dsp:sp>
    <dsp:sp modelId="{E88CCE54-0C73-4483-8312-495799992CEC}">
      <dsp:nvSpPr>
        <dsp:cNvPr id="0" name=""/>
        <dsp:cNvSpPr/>
      </dsp:nvSpPr>
      <dsp:spPr>
        <a:xfrm>
          <a:off x="6425401" y="3200465"/>
          <a:ext cx="1946002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EFC36-031E-4514-91C9-89C575B04B47}">
      <dsp:nvSpPr>
        <dsp:cNvPr id="0" name=""/>
        <dsp:cNvSpPr/>
      </dsp:nvSpPr>
      <dsp:spPr>
        <a:xfrm>
          <a:off x="8566003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Example</a:t>
          </a:r>
        </a:p>
      </dsp:txBody>
      <dsp:txXfrm>
        <a:off x="8566003" y="1511407"/>
        <a:ext cx="1946002" cy="1634641"/>
      </dsp:txXfrm>
    </dsp:sp>
    <dsp:sp modelId="{A48127BF-A763-4B66-946F-42011998C7E6}">
      <dsp:nvSpPr>
        <dsp:cNvPr id="0" name=""/>
        <dsp:cNvSpPr/>
      </dsp:nvSpPr>
      <dsp:spPr>
        <a:xfrm>
          <a:off x="9130344" y="748574"/>
          <a:ext cx="817320" cy="817320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</a:t>
          </a:r>
        </a:p>
      </dsp:txBody>
      <dsp:txXfrm>
        <a:off x="9250038" y="868268"/>
        <a:ext cx="577932" cy="577932"/>
      </dsp:txXfrm>
    </dsp:sp>
    <dsp:sp modelId="{8CE129EC-272D-44A7-AEF3-7A806A08BB06}">
      <dsp:nvSpPr>
        <dsp:cNvPr id="0" name=""/>
        <dsp:cNvSpPr/>
      </dsp:nvSpPr>
      <dsp:spPr>
        <a:xfrm>
          <a:off x="8566003" y="3200465"/>
          <a:ext cx="1946002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5512-1F2D-4092-86CC-EE6AC500332E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71F1-1AAC-4742-AAD3-B7EA55485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ITGY1pmljc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BGVQ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JNILofuZALMlOypp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wM4CmTV6zu4nmKYlNTk33Q&amp;r=0&amp;pid=OfficeInsert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&amp;ehk=p9undTgYsIDrLqnOarSShw&amp;r=0&amp;pid=OfficeInsert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&amp;ehk=usqPPPWjIwVDP3D8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Michael Dempewolf</a:t>
            </a:r>
          </a:p>
        </p:txBody>
      </p:sp>
    </p:spTree>
    <p:extLst>
      <p:ext uri="{BB962C8B-B14F-4D97-AF65-F5344CB8AC3E}">
        <p14:creationId xmlns:p14="http://schemas.microsoft.com/office/powerpoint/2010/main" val="182852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88706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19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apply settings to a prebuilt package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SMS Services – configure to a phone number</a:t>
            </a:r>
          </a:p>
          <a:p>
            <a:pPr lvl="1"/>
            <a:r>
              <a:rPr lang="en-US" dirty="0"/>
              <a:t>Email Clients – configure to a mail server</a:t>
            </a:r>
          </a:p>
          <a:p>
            <a:pPr lvl="1"/>
            <a:r>
              <a:rPr lang="en-US" dirty="0"/>
              <a:t>Mobile Apps (Facebook, Twitter, Instagram, etc.) – link to your account</a:t>
            </a:r>
          </a:p>
          <a:p>
            <a:endParaRPr lang="en-US" dirty="0"/>
          </a:p>
          <a:p>
            <a:r>
              <a:rPr lang="en-US" dirty="0"/>
              <a:t>Allow the user to set up once and run the app/service</a:t>
            </a:r>
          </a:p>
          <a:p>
            <a:r>
              <a:rPr lang="en-US" dirty="0"/>
              <a:t>Can be changed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7416" y="603201"/>
            <a:ext cx="817320" cy="817320"/>
            <a:chOff x="567934" y="748574"/>
            <a:chExt cx="817320" cy="817320"/>
          </a:xfrm>
        </p:grpSpPr>
        <p:sp>
          <p:nvSpPr>
            <p:cNvPr id="5" name="Oval 4"/>
            <p:cNvSpPr/>
            <p:nvPr/>
          </p:nvSpPr>
          <p:spPr>
            <a:xfrm>
              <a:off x="567934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687628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1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12" y="765113"/>
            <a:ext cx="2121023" cy="21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create internal variable and methods to leverage settings which are used at run time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SMS Services – use stored phone number as the send number</a:t>
            </a:r>
          </a:p>
          <a:p>
            <a:pPr lvl="1"/>
            <a:r>
              <a:rPr lang="en-US" dirty="0"/>
              <a:t>Email Clients – use stored information to connect to email server</a:t>
            </a:r>
          </a:p>
          <a:p>
            <a:pPr lvl="1"/>
            <a:r>
              <a:rPr lang="en-US" dirty="0"/>
              <a:t>Mobile Apps – used stored information to log into account</a:t>
            </a:r>
          </a:p>
          <a:p>
            <a:endParaRPr lang="en-US" dirty="0"/>
          </a:p>
          <a:p>
            <a:r>
              <a:rPr lang="en-US" dirty="0"/>
              <a:t>Allow developers to create an app where they do not have to rebuild for every client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7416" y="610368"/>
            <a:ext cx="817320" cy="817320"/>
            <a:chOff x="2717415" y="748574"/>
            <a:chExt cx="817320" cy="817320"/>
          </a:xfrm>
        </p:grpSpPr>
        <p:sp>
          <p:nvSpPr>
            <p:cNvPr id="8" name="Oval 7"/>
            <p:cNvSpPr/>
            <p:nvPr/>
          </p:nvSpPr>
          <p:spPr>
            <a:xfrm>
              <a:off x="2717415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323414"/>
                <a:satOff val="-18651"/>
                <a:lumOff val="1917"/>
                <a:alphaOff val="0"/>
              </a:schemeClr>
            </a:lnRef>
            <a:fillRef idx="1">
              <a:schemeClr val="accent2">
                <a:hueOff val="-323414"/>
                <a:satOff val="-18651"/>
                <a:lumOff val="1917"/>
                <a:alphaOff val="0"/>
              </a:schemeClr>
            </a:fillRef>
            <a:effectRef idx="0">
              <a:schemeClr val="accent2">
                <a:hueOff val="-323414"/>
                <a:satOff val="-18651"/>
                <a:lumOff val="19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 txBox="1"/>
            <p:nvPr/>
          </p:nvSpPr>
          <p:spPr>
            <a:xfrm>
              <a:off x="2828231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2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26" y="2564907"/>
            <a:ext cx="1758272" cy="2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Why we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Apps/Services</a:t>
            </a:r>
          </a:p>
          <a:p>
            <a:r>
              <a:rPr lang="en-US" dirty="0"/>
              <a:t>Connect to services and/or load settings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Testing/Development</a:t>
            </a:r>
          </a:p>
          <a:p>
            <a:r>
              <a:rPr lang="en-US" dirty="0"/>
              <a:t>Work on a separate release</a:t>
            </a:r>
          </a:p>
          <a:p>
            <a:r>
              <a:rPr lang="en-US" dirty="0"/>
              <a:t>Work on separate projects</a:t>
            </a:r>
          </a:p>
          <a:p>
            <a:r>
              <a:rPr lang="en-US" dirty="0"/>
              <a:t>Testers can load separate test data sets</a:t>
            </a:r>
          </a:p>
          <a:p>
            <a:r>
              <a:rPr lang="en-US" dirty="0"/>
              <a:t>Make it easy to move from development to release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7416" y="610368"/>
            <a:ext cx="817320" cy="817320"/>
            <a:chOff x="2717415" y="748574"/>
            <a:chExt cx="817320" cy="817320"/>
          </a:xfrm>
        </p:grpSpPr>
        <p:sp>
          <p:nvSpPr>
            <p:cNvPr id="8" name="Oval 7"/>
            <p:cNvSpPr/>
            <p:nvPr/>
          </p:nvSpPr>
          <p:spPr>
            <a:xfrm>
              <a:off x="2717415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323414"/>
                <a:satOff val="-18651"/>
                <a:lumOff val="1917"/>
                <a:alphaOff val="0"/>
              </a:schemeClr>
            </a:lnRef>
            <a:fillRef idx="1">
              <a:schemeClr val="accent2">
                <a:hueOff val="-323414"/>
                <a:satOff val="-18651"/>
                <a:lumOff val="1917"/>
                <a:alphaOff val="0"/>
              </a:schemeClr>
            </a:fillRef>
            <a:effectRef idx="0">
              <a:schemeClr val="accent2">
                <a:hueOff val="-323414"/>
                <a:satOff val="-18651"/>
                <a:lumOff val="19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 txBox="1"/>
            <p:nvPr/>
          </p:nvSpPr>
          <p:spPr>
            <a:xfrm>
              <a:off x="2828231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8538" y="619246"/>
            <a:ext cx="817320" cy="817320"/>
            <a:chOff x="4849139" y="748574"/>
            <a:chExt cx="817320" cy="817320"/>
          </a:xfrm>
        </p:grpSpPr>
        <p:sp>
          <p:nvSpPr>
            <p:cNvPr id="11" name="Oval 10"/>
            <p:cNvSpPr/>
            <p:nvPr/>
          </p:nvSpPr>
          <p:spPr>
            <a:xfrm>
              <a:off x="4849139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646828"/>
                <a:satOff val="-37301"/>
                <a:lumOff val="3835"/>
                <a:alphaOff val="0"/>
              </a:schemeClr>
            </a:lnRef>
            <a:fillRef idx="1">
              <a:schemeClr val="accent2">
                <a:hueOff val="-646828"/>
                <a:satOff val="-37301"/>
                <a:lumOff val="3835"/>
                <a:alphaOff val="0"/>
              </a:schemeClr>
            </a:fillRef>
            <a:effectRef idx="0">
              <a:schemeClr val="accent2">
                <a:hueOff val="-646828"/>
                <a:satOff val="-37301"/>
                <a:lumOff val="38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 txBox="1"/>
            <p:nvPr/>
          </p:nvSpPr>
          <p:spPr>
            <a:xfrm>
              <a:off x="4968833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97" y="1690688"/>
            <a:ext cx="2857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 (AppSettings.config, WebSettings.config, etc.)</a:t>
            </a:r>
          </a:p>
          <a:p>
            <a:r>
              <a:rPr lang="en-US" dirty="0"/>
              <a:t>Database – load all settings from a special table in the database</a:t>
            </a:r>
          </a:p>
          <a:p>
            <a:r>
              <a:rPr lang="en-US" dirty="0"/>
              <a:t>Data File – load all settings from a special file in the file system</a:t>
            </a:r>
          </a:p>
          <a:p>
            <a:endParaRPr lang="en-US" dirty="0"/>
          </a:p>
          <a:p>
            <a:r>
              <a:rPr lang="en-US" dirty="0"/>
              <a:t>Mobile – load/store settings in cache (clear cache to reset app)</a:t>
            </a:r>
          </a:p>
          <a:p>
            <a:endParaRPr lang="en-US" dirty="0"/>
          </a:p>
          <a:p>
            <a:r>
              <a:rPr lang="en-US" dirty="0"/>
              <a:t>Security – </a:t>
            </a:r>
            <a:r>
              <a:rPr lang="en-US" b="1" i="1" u="sng" dirty="0"/>
              <a:t>Always</a:t>
            </a:r>
            <a:r>
              <a:rPr lang="en-US" dirty="0"/>
              <a:t> encrypt protected data </a:t>
            </a:r>
            <a:br>
              <a:rPr lang="en-US" dirty="0"/>
            </a:br>
            <a:r>
              <a:rPr lang="en-US" dirty="0"/>
              <a:t>(usernames, passwords, etc.)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7416" y="610368"/>
            <a:ext cx="817320" cy="817320"/>
            <a:chOff x="2717415" y="748574"/>
            <a:chExt cx="817320" cy="817320"/>
          </a:xfrm>
        </p:grpSpPr>
        <p:sp>
          <p:nvSpPr>
            <p:cNvPr id="8" name="Oval 7"/>
            <p:cNvSpPr/>
            <p:nvPr/>
          </p:nvSpPr>
          <p:spPr>
            <a:xfrm>
              <a:off x="2717415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323414"/>
                <a:satOff val="-18651"/>
                <a:lumOff val="1917"/>
                <a:alphaOff val="0"/>
              </a:schemeClr>
            </a:lnRef>
            <a:fillRef idx="1">
              <a:schemeClr val="accent2">
                <a:hueOff val="-323414"/>
                <a:satOff val="-18651"/>
                <a:lumOff val="1917"/>
                <a:alphaOff val="0"/>
              </a:schemeClr>
            </a:fillRef>
            <a:effectRef idx="0">
              <a:schemeClr val="accent2">
                <a:hueOff val="-323414"/>
                <a:satOff val="-18651"/>
                <a:lumOff val="19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 txBox="1"/>
            <p:nvPr/>
          </p:nvSpPr>
          <p:spPr>
            <a:xfrm>
              <a:off x="2828231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8538" y="612079"/>
            <a:ext cx="817320" cy="817320"/>
            <a:chOff x="6989741" y="748574"/>
            <a:chExt cx="817320" cy="817320"/>
          </a:xfrm>
        </p:grpSpPr>
        <p:sp>
          <p:nvSpPr>
            <p:cNvPr id="11" name="Oval 10"/>
            <p:cNvSpPr/>
            <p:nvPr/>
          </p:nvSpPr>
          <p:spPr>
            <a:xfrm>
              <a:off x="6989741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970242"/>
                <a:satOff val="-55952"/>
                <a:lumOff val="5752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 txBox="1"/>
            <p:nvPr/>
          </p:nvSpPr>
          <p:spPr>
            <a:xfrm>
              <a:off x="7109435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51" y="456275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Download project example from Moodle:</a:t>
            </a:r>
          </a:p>
          <a:p>
            <a:r>
              <a:rPr lang="en-US" dirty="0"/>
              <a:t>DemoConfig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416" y="603201"/>
            <a:ext cx="817320" cy="817320"/>
            <a:chOff x="567934" y="748574"/>
            <a:chExt cx="817320" cy="817320"/>
          </a:xfrm>
        </p:grpSpPr>
        <p:sp>
          <p:nvSpPr>
            <p:cNvPr id="5" name="Oval 4"/>
            <p:cNvSpPr/>
            <p:nvPr/>
          </p:nvSpPr>
          <p:spPr>
            <a:xfrm>
              <a:off x="567934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687628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538" y="599792"/>
            <a:ext cx="817320" cy="817320"/>
            <a:chOff x="9130344" y="748574"/>
            <a:chExt cx="817320" cy="817320"/>
          </a:xfrm>
        </p:grpSpPr>
        <p:sp>
          <p:nvSpPr>
            <p:cNvPr id="8" name="Oval 7"/>
            <p:cNvSpPr/>
            <p:nvPr/>
          </p:nvSpPr>
          <p:spPr>
            <a:xfrm>
              <a:off x="9130344" y="748574"/>
              <a:ext cx="817320" cy="817320"/>
            </a:xfrm>
            <a:prstGeom prst="ellipse">
              <a:avLst/>
            </a:prstGeom>
          </p:spPr>
          <p:style>
            <a:lnRef idx="2">
              <a:schemeClr val="accent2">
                <a:hueOff val="-1293656"/>
                <a:satOff val="-74603"/>
                <a:lumOff val="7669"/>
                <a:alphaOff val="0"/>
              </a:schemeClr>
            </a:lnRef>
            <a:fillRef idx="1">
              <a:schemeClr val="accent2">
                <a:hueOff val="-1293656"/>
                <a:satOff val="-74603"/>
                <a:lumOff val="7669"/>
                <a:alphaOff val="0"/>
              </a:schemeClr>
            </a:fillRef>
            <a:effectRef idx="0">
              <a:schemeClr val="accent2">
                <a:hueOff val="-1293656"/>
                <a:satOff val="-74603"/>
                <a:lumOff val="76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 txBox="1"/>
            <p:nvPr/>
          </p:nvSpPr>
          <p:spPr>
            <a:xfrm>
              <a:off x="9250038" y="868268"/>
              <a:ext cx="577932" cy="5779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722" tIns="12700" rIns="63722" bIns="1270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5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82" y="2677356"/>
            <a:ext cx="3131845" cy="31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988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4948429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56326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281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Configuration</vt:lpstr>
      <vt:lpstr>Agenda</vt:lpstr>
      <vt:lpstr> What is Configuration</vt:lpstr>
      <vt:lpstr> How is it Used?</vt:lpstr>
      <vt:lpstr> Why we Use it</vt:lpstr>
      <vt:lpstr> Methods</vt:lpstr>
      <vt:lpstr> Example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Mike Dempewolf</dc:creator>
  <cp:lastModifiedBy>Mike Dempewolf</cp:lastModifiedBy>
  <cp:revision>4</cp:revision>
  <dcterms:created xsi:type="dcterms:W3CDTF">2017-04-24T20:16:54Z</dcterms:created>
  <dcterms:modified xsi:type="dcterms:W3CDTF">2017-04-24T20:39:25Z</dcterms:modified>
</cp:coreProperties>
</file>