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8" r:id="rId52"/>
    <p:sldId id="306" r:id="rId53"/>
    <p:sldId id="295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B8DC-22CF-4765-BC59-E35C5A13730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8E3E-A9B6-463A-9E14-5CBFC442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9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B8DC-22CF-4765-BC59-E35C5A13730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8E3E-A9B6-463A-9E14-5CBFC442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8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B8DC-22CF-4765-BC59-E35C5A13730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8E3E-A9B6-463A-9E14-5CBFC442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8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B8DC-22CF-4765-BC59-E35C5A13730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8E3E-A9B6-463A-9E14-5CBFC442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B8DC-22CF-4765-BC59-E35C5A13730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8E3E-A9B6-463A-9E14-5CBFC442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0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B8DC-22CF-4765-BC59-E35C5A13730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8E3E-A9B6-463A-9E14-5CBFC442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B8DC-22CF-4765-BC59-E35C5A13730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8E3E-A9B6-463A-9E14-5CBFC442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5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B8DC-22CF-4765-BC59-E35C5A13730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8E3E-A9B6-463A-9E14-5CBFC442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B8DC-22CF-4765-BC59-E35C5A13730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8E3E-A9B6-463A-9E14-5CBFC442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1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B8DC-22CF-4765-BC59-E35C5A13730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8E3E-A9B6-463A-9E14-5CBFC442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8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B8DC-22CF-4765-BC59-E35C5A13730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8E3E-A9B6-463A-9E14-5CBFC442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8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B8DC-22CF-4765-BC59-E35C5A13730F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8E3E-A9B6-463A-9E14-5CBFC442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3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spyrestudios.com/30-tutorials-for-html5-browser-games/" TargetMode="External"/><Relationship Id="rId2" Type="http://schemas.openxmlformats.org/officeDocument/2006/relationships/hyperlink" Target="http://www.williammalone.com/articles/create-html5-canvas-javascript-game-charac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games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Simple Little Game</a:t>
            </a:r>
          </a:p>
          <a:p>
            <a:r>
              <a:rPr lang="en-US" dirty="0" smtClean="0"/>
              <a:t>Mike Dempewolf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Put Our Character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text file using a text editor.  Save the file as Game.html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  &lt;head&gt;</a:t>
            </a:r>
          </a:p>
          <a:p>
            <a:pPr marL="0" indent="0">
              <a:buNone/>
            </a:pPr>
            <a:r>
              <a:rPr lang="en-US" dirty="0" smtClean="0"/>
              <a:t>  &lt;/head&gt;</a:t>
            </a:r>
          </a:p>
          <a:p>
            <a:pPr marL="0" indent="0">
              <a:buNone/>
            </a:pPr>
            <a:r>
              <a:rPr lang="en-US" dirty="0" smtClean="0"/>
              <a:t>  &lt;body&gt;    </a:t>
            </a:r>
          </a:p>
          <a:p>
            <a:pPr marL="0" indent="0">
              <a:buNone/>
            </a:pPr>
            <a:r>
              <a:rPr lang="en-US" dirty="0" smtClean="0"/>
              <a:t>  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070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Title and Our Game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	&lt;title&gt;The Traveler&lt;/title&gt;</a:t>
            </a:r>
          </a:p>
          <a:p>
            <a:pPr marL="0" indent="0">
              <a:buNone/>
            </a:pPr>
            <a:r>
              <a:rPr lang="en-US" dirty="0" smtClean="0"/>
              <a:t> 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    &lt;div id="</a:t>
            </a:r>
            <a:r>
              <a:rPr lang="en-US" dirty="0" err="1" smtClean="0"/>
              <a:t>canvasDiv</a:t>
            </a:r>
            <a:r>
              <a:rPr lang="en-US" dirty="0" smtClean="0"/>
              <a:t>"&gt;&lt;/div&gt;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7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Our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text file using a text editor.  Save the file as Game.js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need to load the JavaScript file from our html file.  Add the following at the end of the file: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 </a:t>
            </a:r>
            <a:r>
              <a:rPr lang="en-US" dirty="0" err="1" smtClean="0"/>
              <a:t>src</a:t>
            </a:r>
            <a:r>
              <a:rPr lang="en-US" dirty="0" smtClean="0"/>
              <a:t>="game.js"&gt;&lt;/script&gt;</a:t>
            </a:r>
          </a:p>
          <a:p>
            <a:pPr marL="0" indent="0">
              <a:buNone/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startGame</a:t>
            </a:r>
            <a:r>
              <a:rPr lang="en-US" dirty="0" smtClean="0"/>
              <a:t>(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canvasDiv</a:t>
            </a:r>
            <a:r>
              <a:rPr lang="en-US" dirty="0" smtClean="0"/>
              <a:t>"), 490, 220);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872440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Create the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startGame</a:t>
            </a:r>
            <a:r>
              <a:rPr lang="en-US" dirty="0" smtClean="0"/>
              <a:t>(</a:t>
            </a:r>
            <a:r>
              <a:rPr lang="en-US" dirty="0" err="1" smtClean="0"/>
              <a:t>canvasDiv</a:t>
            </a:r>
            <a:r>
              <a:rPr lang="en-US" dirty="0" smtClean="0"/>
              <a:t>, </a:t>
            </a:r>
            <a:r>
              <a:rPr lang="en-US" dirty="0" err="1" smtClean="0"/>
              <a:t>canvasWidth</a:t>
            </a:r>
            <a:r>
              <a:rPr lang="en-US" dirty="0" smtClean="0"/>
              <a:t>, </a:t>
            </a:r>
            <a:r>
              <a:rPr lang="en-US" dirty="0" err="1" smtClean="0"/>
              <a:t>canvasHeight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canvas = </a:t>
            </a:r>
            <a:r>
              <a:rPr lang="en-US" dirty="0" err="1" smtClean="0"/>
              <a:t>document.createElement</a:t>
            </a:r>
            <a:r>
              <a:rPr lang="en-US" dirty="0" smtClean="0"/>
              <a:t>('canvas');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canvas.setAttribute</a:t>
            </a:r>
            <a:r>
              <a:rPr lang="en-US" dirty="0" smtClean="0"/>
              <a:t>('width', </a:t>
            </a:r>
            <a:r>
              <a:rPr lang="en-US" dirty="0" err="1" smtClean="0"/>
              <a:t>canvasWidth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canvas.setAttribute</a:t>
            </a:r>
            <a:r>
              <a:rPr lang="en-US" dirty="0" smtClean="0"/>
              <a:t>('height', </a:t>
            </a:r>
            <a:r>
              <a:rPr lang="en-US" dirty="0" err="1" smtClean="0"/>
              <a:t>canvasHeight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canvas.setAttribute</a:t>
            </a:r>
            <a:r>
              <a:rPr lang="en-US" dirty="0" smtClean="0"/>
              <a:t>('id', 'canvas');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canvasDiv.appendChild</a:t>
            </a:r>
            <a:r>
              <a:rPr lang="en-US" dirty="0" smtClean="0"/>
              <a:t>(canvas);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context = </a:t>
            </a:r>
            <a:r>
              <a:rPr lang="en-US" dirty="0" err="1" smtClean="0"/>
              <a:t>canvas.getContext</a:t>
            </a:r>
            <a:r>
              <a:rPr lang="en-US" dirty="0" smtClean="0"/>
              <a:t>("2d");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665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the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	context = </a:t>
            </a:r>
            <a:r>
              <a:rPr lang="en-US" dirty="0" err="1" smtClean="0"/>
              <a:t>canvas.getContext</a:t>
            </a:r>
            <a:r>
              <a:rPr lang="en-US" dirty="0" smtClean="0"/>
              <a:t>("2d");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loadImage</a:t>
            </a:r>
            <a:r>
              <a:rPr lang="en-US" dirty="0" smtClean="0"/>
              <a:t>("</a:t>
            </a:r>
            <a:r>
              <a:rPr lang="en-US" dirty="0" err="1" smtClean="0"/>
              <a:t>leftArm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loadImage</a:t>
            </a:r>
            <a:r>
              <a:rPr lang="en-US" dirty="0" smtClean="0"/>
              <a:t>("legs");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loadImage</a:t>
            </a:r>
            <a:r>
              <a:rPr lang="en-US" dirty="0" smtClean="0"/>
              <a:t>("torso");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loadImage</a:t>
            </a:r>
            <a:r>
              <a:rPr lang="en-US" dirty="0" smtClean="0"/>
              <a:t>("</a:t>
            </a:r>
            <a:r>
              <a:rPr lang="en-US" dirty="0" err="1" smtClean="0"/>
              <a:t>rightArm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loadImage</a:t>
            </a:r>
            <a:r>
              <a:rPr lang="en-US" dirty="0" smtClean="0"/>
              <a:t>("head");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loadImage</a:t>
            </a:r>
            <a:r>
              <a:rPr lang="en-US" dirty="0" smtClean="0"/>
              <a:t>("hair");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7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Images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loadImage</a:t>
            </a:r>
            <a:r>
              <a:rPr lang="en-US" dirty="0" smtClean="0"/>
              <a:t>(name)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images[name] = new Image();</a:t>
            </a:r>
          </a:p>
          <a:p>
            <a:pPr marL="0" indent="0">
              <a:buNone/>
            </a:pPr>
            <a:r>
              <a:rPr lang="en-US" dirty="0" smtClean="0"/>
              <a:t>  images[name].</a:t>
            </a:r>
            <a:r>
              <a:rPr lang="en-US" dirty="0" err="1" smtClean="0"/>
              <a:t>onload</a:t>
            </a:r>
            <a:r>
              <a:rPr lang="en-US" dirty="0" smtClean="0"/>
              <a:t> = function() </a:t>
            </a:r>
          </a:p>
          <a:p>
            <a:pPr marL="0" indent="0">
              <a:buNone/>
            </a:pPr>
            <a:r>
              <a:rPr lang="en-US" dirty="0" smtClean="0"/>
              <a:t>  {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resourceLoaded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  images[name].</a:t>
            </a:r>
            <a:r>
              <a:rPr lang="en-US" dirty="0" err="1" smtClean="0"/>
              <a:t>src</a:t>
            </a:r>
            <a:r>
              <a:rPr lang="en-US" dirty="0" smtClean="0"/>
              <a:t> = "images/" + name + ".</a:t>
            </a:r>
            <a:r>
              <a:rPr lang="en-US" dirty="0" err="1" smtClean="0"/>
              <a:t>png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6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Images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resourceLoaded</a:t>
            </a:r>
            <a:r>
              <a:rPr lang="en-US" dirty="0" smtClean="0"/>
              <a:t>()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numResourcesLoaded</a:t>
            </a:r>
            <a:r>
              <a:rPr lang="en-US" dirty="0" smtClean="0"/>
              <a:t> += 1;</a:t>
            </a:r>
          </a:p>
          <a:p>
            <a:pPr marL="0" indent="0">
              <a:buNone/>
            </a:pPr>
            <a:r>
              <a:rPr lang="en-US" dirty="0" smtClean="0"/>
              <a:t>  if(</a:t>
            </a:r>
            <a:r>
              <a:rPr lang="en-US" dirty="0" err="1" smtClean="0"/>
              <a:t>numResourcesLoaded</a:t>
            </a:r>
            <a:r>
              <a:rPr lang="en-US" dirty="0" smtClean="0"/>
              <a:t> === </a:t>
            </a:r>
            <a:r>
              <a:rPr lang="en-US" dirty="0" err="1" smtClean="0"/>
              <a:t>totalResources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setInterval</a:t>
            </a:r>
            <a:r>
              <a:rPr lang="en-US" dirty="0" smtClean="0"/>
              <a:t>(redraw, 1000 / fps);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73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Images (</a:t>
            </a:r>
            <a:r>
              <a:rPr lang="en-US" dirty="0" err="1" smtClean="0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function redraw()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canvas.width</a:t>
            </a:r>
            <a:r>
              <a:rPr lang="en-US" dirty="0" smtClean="0"/>
              <a:t> = </a:t>
            </a:r>
            <a:r>
              <a:rPr lang="en-US" dirty="0" err="1" smtClean="0"/>
              <a:t>canvas.width</a:t>
            </a:r>
            <a:r>
              <a:rPr lang="en-US" dirty="0" smtClean="0"/>
              <a:t>; // clears the canvas </a:t>
            </a:r>
          </a:p>
          <a:p>
            <a:pPr marL="0" indent="0">
              <a:buNone/>
            </a:pPr>
            <a:r>
              <a:rPr lang="en-US" dirty="0" smtClean="0"/>
              <a:t>                    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context.drawImage</a:t>
            </a:r>
            <a:r>
              <a:rPr lang="en-US" dirty="0" smtClean="0"/>
              <a:t>(images["</a:t>
            </a:r>
            <a:r>
              <a:rPr lang="en-US" dirty="0" err="1" smtClean="0"/>
              <a:t>leftArm</a:t>
            </a:r>
            <a:r>
              <a:rPr lang="en-US" dirty="0" smtClean="0"/>
              <a:t>"], x + 40, y - 42);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context.drawImage</a:t>
            </a:r>
            <a:r>
              <a:rPr lang="en-US" dirty="0" smtClean="0"/>
              <a:t>(images["legs"], x, y);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context.drawImage</a:t>
            </a:r>
            <a:r>
              <a:rPr lang="en-US" dirty="0" smtClean="0"/>
              <a:t>(images["torso"], x, y - 50);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context.drawImage</a:t>
            </a:r>
            <a:r>
              <a:rPr lang="en-US" dirty="0" smtClean="0"/>
              <a:t>(images["</a:t>
            </a:r>
            <a:r>
              <a:rPr lang="en-US" dirty="0" err="1" smtClean="0"/>
              <a:t>rightArm</a:t>
            </a:r>
            <a:r>
              <a:rPr lang="en-US" dirty="0" smtClean="0"/>
              <a:t>"], x - 15, y - 42);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context.drawImage</a:t>
            </a:r>
            <a:r>
              <a:rPr lang="en-US" dirty="0" smtClean="0"/>
              <a:t>(images["head"], x - 10, y - 125);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context.drawImage</a:t>
            </a:r>
            <a:r>
              <a:rPr lang="en-US" dirty="0" smtClean="0"/>
              <a:t>(images["hair"], x - 37, y - 138);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0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Images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Add to the top of the file: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var images = {};</a:t>
            </a:r>
          </a:p>
          <a:p>
            <a:pPr marL="0" indent="0">
              <a:buNone/>
            </a:pPr>
            <a:r>
              <a:rPr lang="da-DK" dirty="0" smtClean="0"/>
              <a:t>var totalResources = 6;</a:t>
            </a:r>
          </a:p>
          <a:p>
            <a:pPr marL="0" indent="0">
              <a:buNone/>
            </a:pPr>
            <a:r>
              <a:rPr lang="da-DK" dirty="0" smtClean="0"/>
              <a:t>var numResourcesLoaded = 0;</a:t>
            </a:r>
          </a:p>
          <a:p>
            <a:pPr marL="0" indent="0">
              <a:buNone/>
            </a:pPr>
            <a:r>
              <a:rPr lang="da-DK" dirty="0" smtClean="0"/>
              <a:t>var fps = 30;</a:t>
            </a:r>
          </a:p>
          <a:p>
            <a:pPr marL="0" indent="0">
              <a:buNone/>
            </a:pPr>
            <a:r>
              <a:rPr lang="da-DK" dirty="0" smtClean="0"/>
              <a:t>var x = 245;</a:t>
            </a:r>
          </a:p>
          <a:p>
            <a:pPr marL="0" indent="0">
              <a:buNone/>
            </a:pPr>
            <a:r>
              <a:rPr lang="da-DK" dirty="0" smtClean="0"/>
              <a:t>var y = 185;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73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following at the end of the redraw function: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drawEllipse</a:t>
            </a:r>
            <a:r>
              <a:rPr lang="en-US" dirty="0" smtClean="0"/>
              <a:t>(x + 47, y - 68, 8, 14); // Left Eye</a:t>
            </a:r>
          </a:p>
          <a:p>
            <a:pPr marL="0" indent="0">
              <a:buNone/>
            </a:pPr>
            <a:r>
              <a:rPr lang="en-US" dirty="0" err="1" smtClean="0"/>
              <a:t>drawEllipse</a:t>
            </a:r>
            <a:r>
              <a:rPr lang="en-US" dirty="0" smtClean="0"/>
              <a:t>(x + 58, y - 68, 8, 14); // Right Eye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5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1 – Let’s Build a Game!</a:t>
            </a:r>
          </a:p>
          <a:p>
            <a:pPr lvl="1"/>
            <a:r>
              <a:rPr lang="en-US" dirty="0" smtClean="0"/>
              <a:t>Build our main character</a:t>
            </a:r>
          </a:p>
          <a:p>
            <a:pPr lvl="1"/>
            <a:r>
              <a:rPr lang="en-US" dirty="0" smtClean="0"/>
              <a:t>Make our character dynamic (so he/she/it can do something)</a:t>
            </a:r>
          </a:p>
          <a:p>
            <a:pPr lvl="2"/>
            <a:r>
              <a:rPr lang="en-US" dirty="0" smtClean="0"/>
              <a:t>Eyes</a:t>
            </a:r>
          </a:p>
          <a:p>
            <a:pPr lvl="2"/>
            <a:r>
              <a:rPr lang="en-US" dirty="0" smtClean="0"/>
              <a:t>Shadow</a:t>
            </a:r>
          </a:p>
          <a:p>
            <a:pPr lvl="2"/>
            <a:r>
              <a:rPr lang="en-US" dirty="0" smtClean="0"/>
              <a:t>Breathing</a:t>
            </a:r>
          </a:p>
          <a:p>
            <a:pPr lvl="2"/>
            <a:r>
              <a:rPr lang="en-US" dirty="0" smtClean="0"/>
              <a:t>Blink</a:t>
            </a:r>
          </a:p>
          <a:p>
            <a:pPr lvl="1"/>
            <a:r>
              <a:rPr lang="en-US" dirty="0" smtClean="0"/>
              <a:t>Customize your character (maybe make it a zombie!)</a:t>
            </a:r>
          </a:p>
          <a:p>
            <a:r>
              <a:rPr lang="en-US" dirty="0" smtClean="0"/>
              <a:t>Part 2 – Add Some Action!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Eyes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drawEllipse</a:t>
            </a:r>
            <a:r>
              <a:rPr lang="en-US" dirty="0" smtClean="0"/>
              <a:t>(</a:t>
            </a:r>
            <a:r>
              <a:rPr lang="en-US" dirty="0" err="1" smtClean="0"/>
              <a:t>centerX</a:t>
            </a:r>
            <a:r>
              <a:rPr lang="en-US" dirty="0" smtClean="0"/>
              <a:t>, </a:t>
            </a:r>
            <a:r>
              <a:rPr lang="en-US" dirty="0" err="1" smtClean="0"/>
              <a:t>centerY</a:t>
            </a:r>
            <a:r>
              <a:rPr lang="en-US" dirty="0" smtClean="0"/>
              <a:t>, width, height)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context.beginPath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context.moveTo</a:t>
            </a:r>
            <a:r>
              <a:rPr lang="en-US" dirty="0" smtClean="0"/>
              <a:t>(</a:t>
            </a:r>
            <a:r>
              <a:rPr lang="en-US" dirty="0" err="1" smtClean="0"/>
              <a:t>centerX</a:t>
            </a:r>
            <a:r>
              <a:rPr lang="en-US" dirty="0" smtClean="0"/>
              <a:t>, </a:t>
            </a:r>
            <a:r>
              <a:rPr lang="en-US" dirty="0" err="1" smtClean="0"/>
              <a:t>centerY</a:t>
            </a:r>
            <a:r>
              <a:rPr lang="en-US" dirty="0" smtClean="0"/>
              <a:t> - height/2);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context.bezierCurveTo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centerX</a:t>
            </a:r>
            <a:r>
              <a:rPr lang="en-US" dirty="0" smtClean="0"/>
              <a:t> + width/2, </a:t>
            </a:r>
            <a:r>
              <a:rPr lang="en-US" dirty="0" err="1" smtClean="0"/>
              <a:t>centerY</a:t>
            </a:r>
            <a:r>
              <a:rPr lang="en-US" dirty="0" smtClean="0"/>
              <a:t> - height/2,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centerX</a:t>
            </a:r>
            <a:r>
              <a:rPr lang="en-US" dirty="0" smtClean="0"/>
              <a:t> + width/2, </a:t>
            </a:r>
            <a:r>
              <a:rPr lang="en-US" dirty="0" err="1" smtClean="0"/>
              <a:t>centerY</a:t>
            </a:r>
            <a:r>
              <a:rPr lang="en-US" dirty="0" smtClean="0"/>
              <a:t> + height/2,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centerX</a:t>
            </a:r>
            <a:r>
              <a:rPr lang="en-US" dirty="0" smtClean="0"/>
              <a:t>, </a:t>
            </a:r>
            <a:r>
              <a:rPr lang="en-US" dirty="0" err="1" smtClean="0"/>
              <a:t>centerY</a:t>
            </a:r>
            <a:r>
              <a:rPr lang="en-US" dirty="0" smtClean="0"/>
              <a:t> + height/2);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87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Eyes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context.bezierCurveTo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centerX</a:t>
            </a:r>
            <a:r>
              <a:rPr lang="en-US" dirty="0" smtClean="0"/>
              <a:t> - width/2, </a:t>
            </a:r>
            <a:r>
              <a:rPr lang="en-US" dirty="0" err="1" smtClean="0"/>
              <a:t>centerY</a:t>
            </a:r>
            <a:r>
              <a:rPr lang="en-US" dirty="0" smtClean="0"/>
              <a:t> + height/2,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centerX</a:t>
            </a:r>
            <a:r>
              <a:rPr lang="en-US" dirty="0" smtClean="0"/>
              <a:t> - width/2, </a:t>
            </a:r>
            <a:r>
              <a:rPr lang="en-US" dirty="0" err="1" smtClean="0"/>
              <a:t>centerY</a:t>
            </a:r>
            <a:r>
              <a:rPr lang="en-US" dirty="0" smtClean="0"/>
              <a:t> - height/2,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centerX</a:t>
            </a:r>
            <a:r>
              <a:rPr lang="en-US" dirty="0" smtClean="0"/>
              <a:t>, </a:t>
            </a:r>
            <a:r>
              <a:rPr lang="en-US" dirty="0" err="1" smtClean="0"/>
              <a:t>centerY</a:t>
            </a:r>
            <a:r>
              <a:rPr lang="en-US" dirty="0" smtClean="0"/>
              <a:t> - height/2);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context.fillStyle</a:t>
            </a:r>
            <a:r>
              <a:rPr lang="en-US" dirty="0" smtClean="0"/>
              <a:t> = "black";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context.fill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context.closePath</a:t>
            </a:r>
            <a:r>
              <a:rPr lang="en-US" dirty="0" smtClean="0"/>
              <a:t>();	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80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Shadow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following at the beginning of the redraw function after the </a:t>
            </a:r>
            <a:r>
              <a:rPr lang="en-US" dirty="0" err="1" smtClean="0"/>
              <a:t>canvas.width</a:t>
            </a:r>
            <a:r>
              <a:rPr lang="en-US" dirty="0" smtClean="0"/>
              <a:t> = </a:t>
            </a:r>
            <a:r>
              <a:rPr lang="en-US" dirty="0" err="1" smtClean="0"/>
              <a:t>canvas.width</a:t>
            </a:r>
            <a:r>
              <a:rPr lang="en-US" dirty="0" smtClean="0"/>
              <a:t>; // clears the canvas: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drawEllipse</a:t>
            </a:r>
            <a:r>
              <a:rPr lang="en-US" dirty="0"/>
              <a:t>(x + 40, y + 29, 160, 6); // Shadow</a:t>
            </a:r>
          </a:p>
        </p:txBody>
      </p:sp>
    </p:spTree>
    <p:extLst>
      <p:ext uri="{BB962C8B-B14F-4D97-AF65-F5344CB8AC3E}">
        <p14:creationId xmlns:p14="http://schemas.microsoft.com/office/powerpoint/2010/main" val="590811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Character Breathe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Add the following at the end of the </a:t>
            </a:r>
            <a:r>
              <a:rPr lang="en-US" dirty="0" err="1" smtClean="0"/>
              <a:t>js</a:t>
            </a:r>
            <a:r>
              <a:rPr lang="en-US" dirty="0" smtClean="0"/>
              <a:t> file: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updateBreath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 				</a:t>
            </a:r>
          </a:p>
          <a:p>
            <a:pPr marL="0" indent="0">
              <a:buNone/>
            </a:pPr>
            <a:r>
              <a:rPr lang="en-US" dirty="0" smtClean="0"/>
              <a:t>  if (</a:t>
            </a:r>
            <a:r>
              <a:rPr lang="en-US" dirty="0" err="1" smtClean="0"/>
              <a:t>breathDir</a:t>
            </a:r>
            <a:r>
              <a:rPr lang="en-US" dirty="0" smtClean="0"/>
              <a:t> === 1) </a:t>
            </a:r>
          </a:p>
          <a:p>
            <a:pPr marL="0" indent="0">
              <a:buNone/>
            </a:pPr>
            <a:r>
              <a:rPr lang="en-US" dirty="0" smtClean="0"/>
              <a:t>  {  // breath in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breathAmt</a:t>
            </a:r>
            <a:r>
              <a:rPr lang="en-US" dirty="0" smtClean="0"/>
              <a:t> -= </a:t>
            </a:r>
            <a:r>
              <a:rPr lang="en-US" dirty="0" err="1" smtClean="0"/>
              <a:t>breathInc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breathAmt</a:t>
            </a:r>
            <a:r>
              <a:rPr lang="en-US" dirty="0" smtClean="0"/>
              <a:t> &lt; -</a:t>
            </a:r>
            <a:r>
              <a:rPr lang="en-US" dirty="0" err="1" smtClean="0"/>
              <a:t>breathMax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lang="en-US" dirty="0" err="1" smtClean="0"/>
              <a:t>breathDir</a:t>
            </a:r>
            <a:r>
              <a:rPr lang="en-US" dirty="0" smtClean="0"/>
              <a:t> = -1;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 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86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Breathe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else </a:t>
            </a:r>
          </a:p>
          <a:p>
            <a:pPr marL="0" indent="0">
              <a:buNone/>
            </a:pPr>
            <a:r>
              <a:rPr lang="en-US" dirty="0" smtClean="0"/>
              <a:t>  {  // breath out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breathAmt</a:t>
            </a:r>
            <a:r>
              <a:rPr lang="en-US" dirty="0" smtClean="0"/>
              <a:t> += </a:t>
            </a:r>
            <a:r>
              <a:rPr lang="en-US" dirty="0" err="1" smtClean="0"/>
              <a:t>breathInc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if(</a:t>
            </a:r>
            <a:r>
              <a:rPr lang="en-US" dirty="0" err="1" smtClean="0"/>
              <a:t>breathAmt</a:t>
            </a:r>
            <a:r>
              <a:rPr lang="en-US" dirty="0" smtClean="0"/>
              <a:t> &gt; </a:t>
            </a:r>
            <a:r>
              <a:rPr lang="en-US" dirty="0" err="1" smtClean="0"/>
              <a:t>breathMax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lang="en-US" dirty="0" err="1" smtClean="0"/>
              <a:t>breathDir</a:t>
            </a:r>
            <a:r>
              <a:rPr lang="en-US" dirty="0" smtClean="0"/>
              <a:t> = 1;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69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Breathe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following at the end of the list of variables at the top of the file: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breathInc</a:t>
            </a:r>
            <a:r>
              <a:rPr lang="en-US" dirty="0" smtClean="0"/>
              <a:t> = 0.1;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breathDir</a:t>
            </a:r>
            <a:r>
              <a:rPr lang="en-US" dirty="0" smtClean="0"/>
              <a:t> = 1;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breathAmt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breathMax</a:t>
            </a:r>
            <a:r>
              <a:rPr lang="en-US" dirty="0" smtClean="0"/>
              <a:t> = 2;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breathInterval</a:t>
            </a:r>
            <a:r>
              <a:rPr lang="en-US" dirty="0" smtClean="0"/>
              <a:t> = </a:t>
            </a:r>
            <a:r>
              <a:rPr lang="en-US" dirty="0" err="1" smtClean="0"/>
              <a:t>setInterval</a:t>
            </a:r>
            <a:r>
              <a:rPr lang="en-US" dirty="0" smtClean="0"/>
              <a:t>(</a:t>
            </a:r>
            <a:r>
              <a:rPr lang="en-US" dirty="0" err="1" smtClean="0"/>
              <a:t>updateBreath</a:t>
            </a:r>
            <a:r>
              <a:rPr lang="en-US" dirty="0" smtClean="0"/>
              <a:t>, 1000 / fps);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2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Breathe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Change the Redraw to add the breathing effects: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drawEllipse</a:t>
            </a:r>
            <a:r>
              <a:rPr lang="en-US" dirty="0" smtClean="0"/>
              <a:t>(x + 40, y + 29, 160</a:t>
            </a:r>
            <a:r>
              <a:rPr lang="en-US" dirty="0" smtClean="0">
                <a:solidFill>
                  <a:srgbClr val="C00000"/>
                </a:solidFill>
              </a:rPr>
              <a:t> - </a:t>
            </a:r>
            <a:r>
              <a:rPr lang="en-US" dirty="0" err="1" smtClean="0">
                <a:solidFill>
                  <a:srgbClr val="C00000"/>
                </a:solidFill>
              </a:rPr>
              <a:t>breathAmt</a:t>
            </a:r>
            <a:r>
              <a:rPr lang="en-US" dirty="0" smtClean="0"/>
              <a:t>, 6); // Shadow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context.drawImage</a:t>
            </a:r>
            <a:r>
              <a:rPr lang="en-US" dirty="0" smtClean="0"/>
              <a:t>(images["</a:t>
            </a:r>
            <a:r>
              <a:rPr lang="en-US" dirty="0" err="1" smtClean="0"/>
              <a:t>leftArm</a:t>
            </a:r>
            <a:r>
              <a:rPr lang="en-US" dirty="0" smtClean="0"/>
              <a:t>"], x + 40, y - 42 </a:t>
            </a:r>
            <a:r>
              <a:rPr lang="en-US" dirty="0" smtClean="0">
                <a:solidFill>
                  <a:srgbClr val="C00000"/>
                </a:solidFill>
              </a:rPr>
              <a:t>- </a:t>
            </a:r>
            <a:r>
              <a:rPr lang="en-US" dirty="0" err="1" smtClean="0">
                <a:solidFill>
                  <a:srgbClr val="C00000"/>
                </a:solidFill>
              </a:rPr>
              <a:t>breathAmt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context.drawImage</a:t>
            </a:r>
            <a:r>
              <a:rPr lang="en-US" dirty="0" smtClean="0"/>
              <a:t>(images["legs"], x, y);</a:t>
            </a:r>
          </a:p>
          <a:p>
            <a:pPr marL="0" indent="0">
              <a:buNone/>
            </a:pPr>
            <a:r>
              <a:rPr lang="en-US" dirty="0" err="1" smtClean="0"/>
              <a:t>context.drawImage</a:t>
            </a:r>
            <a:r>
              <a:rPr lang="en-US" dirty="0" smtClean="0"/>
              <a:t>(images["torso"], x, y - 50);</a:t>
            </a:r>
          </a:p>
          <a:p>
            <a:pPr marL="0" indent="0">
              <a:buNone/>
            </a:pPr>
            <a:r>
              <a:rPr lang="en-US" dirty="0" err="1" smtClean="0"/>
              <a:t>context.drawImage</a:t>
            </a:r>
            <a:r>
              <a:rPr lang="en-US" dirty="0" smtClean="0"/>
              <a:t>(images["head"], x - 10, y - 125</a:t>
            </a:r>
            <a:r>
              <a:rPr lang="en-US" dirty="0" smtClean="0">
                <a:solidFill>
                  <a:srgbClr val="C00000"/>
                </a:solidFill>
              </a:rPr>
              <a:t> - </a:t>
            </a:r>
            <a:r>
              <a:rPr lang="en-US" dirty="0" err="1" smtClean="0">
                <a:solidFill>
                  <a:srgbClr val="C00000"/>
                </a:solidFill>
              </a:rPr>
              <a:t>breathAmt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context.drawImage</a:t>
            </a:r>
            <a:r>
              <a:rPr lang="en-US" dirty="0" smtClean="0"/>
              <a:t>(images["hair"], x - 37, y - 138</a:t>
            </a:r>
            <a:r>
              <a:rPr lang="en-US" dirty="0" smtClean="0">
                <a:solidFill>
                  <a:srgbClr val="C00000"/>
                </a:solidFill>
              </a:rPr>
              <a:t> - </a:t>
            </a:r>
            <a:r>
              <a:rPr lang="en-US" dirty="0" err="1" smtClean="0">
                <a:solidFill>
                  <a:srgbClr val="C00000"/>
                </a:solidFill>
              </a:rPr>
              <a:t>breathAmt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context.drawImage</a:t>
            </a:r>
            <a:r>
              <a:rPr lang="en-US" dirty="0" smtClean="0"/>
              <a:t>(images["</a:t>
            </a:r>
            <a:r>
              <a:rPr lang="en-US" dirty="0" err="1" smtClean="0"/>
              <a:t>rightArm</a:t>
            </a:r>
            <a:r>
              <a:rPr lang="en-US" dirty="0" smtClean="0"/>
              <a:t>"], x - 15, y - 42</a:t>
            </a:r>
            <a:r>
              <a:rPr lang="en-US" dirty="0" smtClean="0">
                <a:solidFill>
                  <a:srgbClr val="C00000"/>
                </a:solidFill>
              </a:rPr>
              <a:t> - </a:t>
            </a:r>
            <a:r>
              <a:rPr lang="en-US" dirty="0" err="1" smtClean="0">
                <a:solidFill>
                  <a:srgbClr val="C00000"/>
                </a:solidFill>
              </a:rPr>
              <a:t>breathAmt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drawEllipse</a:t>
            </a:r>
            <a:r>
              <a:rPr lang="en-US" dirty="0" smtClean="0"/>
              <a:t>(x + 47, y - 68</a:t>
            </a:r>
            <a:r>
              <a:rPr lang="en-US" dirty="0" smtClean="0">
                <a:solidFill>
                  <a:srgbClr val="C00000"/>
                </a:solidFill>
              </a:rPr>
              <a:t> - </a:t>
            </a:r>
            <a:r>
              <a:rPr lang="en-US" dirty="0" err="1" smtClean="0">
                <a:solidFill>
                  <a:srgbClr val="C00000"/>
                </a:solidFill>
              </a:rPr>
              <a:t>breathAmt</a:t>
            </a:r>
            <a:r>
              <a:rPr lang="en-US" dirty="0" smtClean="0"/>
              <a:t>, 8, </a:t>
            </a:r>
            <a:r>
              <a:rPr lang="en-US" dirty="0" smtClean="0"/>
              <a:t>14); </a:t>
            </a:r>
            <a:r>
              <a:rPr lang="en-US" dirty="0" smtClean="0"/>
              <a:t>// Left Eye</a:t>
            </a:r>
          </a:p>
          <a:p>
            <a:pPr marL="0" indent="0">
              <a:buNone/>
            </a:pPr>
            <a:r>
              <a:rPr lang="en-US" dirty="0" err="1" smtClean="0"/>
              <a:t>drawEllipse</a:t>
            </a:r>
            <a:r>
              <a:rPr lang="en-US" dirty="0" smtClean="0"/>
              <a:t>(x + 58, y - 68</a:t>
            </a:r>
            <a:r>
              <a:rPr lang="en-US" dirty="0" smtClean="0">
                <a:solidFill>
                  <a:srgbClr val="C00000"/>
                </a:solidFill>
              </a:rPr>
              <a:t> - </a:t>
            </a:r>
            <a:r>
              <a:rPr lang="en-US" dirty="0" err="1" smtClean="0">
                <a:solidFill>
                  <a:srgbClr val="C00000"/>
                </a:solidFill>
              </a:rPr>
              <a:t>breathAmt</a:t>
            </a:r>
            <a:r>
              <a:rPr lang="en-US" dirty="0" smtClean="0"/>
              <a:t>, 8, </a:t>
            </a:r>
            <a:r>
              <a:rPr lang="en-US" dirty="0" smtClean="0"/>
              <a:t>14); </a:t>
            </a:r>
            <a:r>
              <a:rPr lang="en-US" dirty="0" smtClean="0"/>
              <a:t>// Right Eye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47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Blink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the following variables at the bottom of the list of variables at the top of the </a:t>
            </a:r>
            <a:r>
              <a:rPr lang="en-US" dirty="0" err="1" smtClean="0"/>
              <a:t>js</a:t>
            </a:r>
            <a:r>
              <a:rPr lang="en-US" dirty="0" smtClean="0"/>
              <a:t> file: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maxEyeHeight</a:t>
            </a:r>
            <a:r>
              <a:rPr lang="en-US" dirty="0" smtClean="0"/>
              <a:t> = 14;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curEyeHeight</a:t>
            </a:r>
            <a:r>
              <a:rPr lang="en-US" dirty="0" smtClean="0"/>
              <a:t> = </a:t>
            </a:r>
            <a:r>
              <a:rPr lang="en-US" dirty="0" err="1" smtClean="0"/>
              <a:t>maxEyeHeight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eyeOpenTime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timeBtwBlinks</a:t>
            </a:r>
            <a:r>
              <a:rPr lang="en-US" dirty="0" smtClean="0"/>
              <a:t> = 4000;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blinkUpdateTime</a:t>
            </a:r>
            <a:r>
              <a:rPr lang="en-US" dirty="0" smtClean="0"/>
              <a:t> = 200;                    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blinkTimer</a:t>
            </a:r>
            <a:r>
              <a:rPr lang="en-US" dirty="0" smtClean="0"/>
              <a:t> = </a:t>
            </a:r>
            <a:r>
              <a:rPr lang="en-US" dirty="0" err="1" smtClean="0"/>
              <a:t>setInterval</a:t>
            </a:r>
            <a:r>
              <a:rPr lang="en-US" dirty="0" smtClean="0"/>
              <a:t>(</a:t>
            </a:r>
            <a:r>
              <a:rPr lang="en-US" dirty="0" err="1" smtClean="0"/>
              <a:t>updateBlink</a:t>
            </a:r>
            <a:r>
              <a:rPr lang="en-US" dirty="0" smtClean="0"/>
              <a:t>, </a:t>
            </a:r>
            <a:r>
              <a:rPr lang="en-US" dirty="0" err="1" smtClean="0"/>
              <a:t>blinkUpdateTime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31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Add the following functions at the bottom of the </a:t>
            </a:r>
            <a:r>
              <a:rPr lang="en-US" dirty="0" err="1" smtClean="0"/>
              <a:t>js</a:t>
            </a:r>
            <a:r>
              <a:rPr lang="en-US" dirty="0" smtClean="0"/>
              <a:t> file: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updateBlink</a:t>
            </a:r>
            <a:r>
              <a:rPr lang="en-US" dirty="0" smtClean="0"/>
              <a:t>() </a:t>
            </a:r>
          </a:p>
          <a:p>
            <a:pPr marL="0" indent="0">
              <a:buNone/>
            </a:pPr>
            <a:r>
              <a:rPr lang="en-US" dirty="0" smtClean="0"/>
              <a:t>{ 				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eyeOpenTime</a:t>
            </a:r>
            <a:r>
              <a:rPr lang="en-US" dirty="0" smtClean="0"/>
              <a:t> += </a:t>
            </a:r>
            <a:r>
              <a:rPr lang="en-US" dirty="0" err="1" smtClean="0"/>
              <a:t>blinkUpdateTime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  if(</a:t>
            </a:r>
            <a:r>
              <a:rPr lang="en-US" dirty="0" err="1" smtClean="0"/>
              <a:t>eyeOpenTime</a:t>
            </a:r>
            <a:r>
              <a:rPr lang="en-US" dirty="0" smtClean="0"/>
              <a:t> &gt;= </a:t>
            </a:r>
            <a:r>
              <a:rPr lang="en-US" dirty="0" err="1" smtClean="0"/>
              <a:t>timeBtwBlinks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 smtClean="0"/>
              <a:t>	blink();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60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function blink()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curEyeHeight</a:t>
            </a:r>
            <a:r>
              <a:rPr lang="en-US" dirty="0" smtClean="0"/>
              <a:t> -= 1;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if (</a:t>
            </a:r>
            <a:r>
              <a:rPr lang="en-US" dirty="0" err="1" smtClean="0"/>
              <a:t>curEyeHeight</a:t>
            </a:r>
            <a:r>
              <a:rPr lang="en-US" dirty="0" smtClean="0"/>
              <a:t> &lt;= 0) </a:t>
            </a:r>
          </a:p>
          <a:p>
            <a:pPr marL="0" indent="0">
              <a:buNone/>
            </a:pP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eyeOpenTime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curEyeHeight</a:t>
            </a:r>
            <a:r>
              <a:rPr lang="en-US" dirty="0" smtClean="0"/>
              <a:t> = </a:t>
            </a:r>
            <a:r>
              <a:rPr lang="en-US" dirty="0" err="1" smtClean="0"/>
              <a:t>maxEyeHeight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3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– Create the Main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using a simple text editor (Notepad or Notepad++) to do most of our work.</a:t>
            </a:r>
          </a:p>
          <a:p>
            <a:endParaRPr lang="en-US" dirty="0"/>
          </a:p>
          <a:p>
            <a:r>
              <a:rPr lang="en-US" dirty="0" smtClean="0"/>
              <a:t>You will need to have a copy of the images folder and put it in your working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3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else </a:t>
            </a:r>
          </a:p>
          <a:p>
            <a:pPr marL="0" indent="0">
              <a:buNone/>
            </a:pP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setTimeout</a:t>
            </a:r>
            <a:r>
              <a:rPr lang="en-US" dirty="0" smtClean="0"/>
              <a:t>(blink, 10);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93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the number 14 in the last two lines of Redraw with </a:t>
            </a:r>
            <a:r>
              <a:rPr lang="en-US" dirty="0" err="1" smtClean="0"/>
              <a:t>curEyeHeight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drawEllipse</a:t>
            </a:r>
            <a:r>
              <a:rPr lang="en-US" dirty="0" smtClean="0"/>
              <a:t>(x + 47, y - 68 - </a:t>
            </a:r>
            <a:r>
              <a:rPr lang="en-US" dirty="0" err="1" smtClean="0"/>
              <a:t>breathAmt</a:t>
            </a:r>
            <a:r>
              <a:rPr lang="en-US" dirty="0" smtClean="0"/>
              <a:t>, 8, </a:t>
            </a:r>
            <a:r>
              <a:rPr lang="en-US" dirty="0" err="1" smtClean="0"/>
              <a:t>curEyeHeight</a:t>
            </a:r>
            <a:r>
              <a:rPr lang="en-US" dirty="0" smtClean="0"/>
              <a:t>); // Left Eye</a:t>
            </a:r>
          </a:p>
          <a:p>
            <a:pPr marL="0" indent="0">
              <a:buNone/>
            </a:pPr>
            <a:r>
              <a:rPr lang="en-US" dirty="0" err="1" smtClean="0"/>
              <a:t>drawEllipse</a:t>
            </a:r>
            <a:r>
              <a:rPr lang="en-US" dirty="0" smtClean="0"/>
              <a:t>(x + 58, y - 68 - </a:t>
            </a:r>
            <a:r>
              <a:rPr lang="en-US" dirty="0" err="1" smtClean="0"/>
              <a:t>breathAmt</a:t>
            </a:r>
            <a:r>
              <a:rPr lang="en-US" dirty="0" smtClean="0"/>
              <a:t>, 8, </a:t>
            </a:r>
            <a:r>
              <a:rPr lang="en-US" dirty="0" err="1" smtClean="0"/>
              <a:t>curEyeHeight</a:t>
            </a:r>
            <a:r>
              <a:rPr lang="en-US" dirty="0" smtClean="0"/>
              <a:t>); // Right Eye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63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Character is Complete!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can make your own customizations to your character!</a:t>
            </a:r>
          </a:p>
          <a:p>
            <a:r>
              <a:rPr lang="en-US" dirty="0" smtClean="0"/>
              <a:t>Make a backup copy of the Images folder so you do not lose anything.</a:t>
            </a:r>
          </a:p>
          <a:p>
            <a:endParaRPr lang="en-US" dirty="0"/>
          </a:p>
          <a:p>
            <a:r>
              <a:rPr lang="en-US" dirty="0" smtClean="0"/>
              <a:t>Change colors, shapes, and directions.</a:t>
            </a:r>
          </a:p>
          <a:p>
            <a:pPr lvl="1"/>
            <a:r>
              <a:rPr lang="en-US" dirty="0" smtClean="0"/>
              <a:t>You may need to adjust the drawing point of origins if you make any size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63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Part 1 – 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697634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– </a:t>
            </a:r>
            <a:r>
              <a:rPr lang="en-US" smtClean="0"/>
              <a:t>Adding Action!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Part 1</a:t>
            </a:r>
          </a:p>
          <a:p>
            <a:r>
              <a:rPr lang="en-US" dirty="0" smtClean="0"/>
              <a:t>Adding an event</a:t>
            </a:r>
          </a:p>
          <a:p>
            <a:r>
              <a:rPr lang="en-US" dirty="0" smtClean="0"/>
              <a:t>Blinking</a:t>
            </a:r>
          </a:p>
          <a:p>
            <a:r>
              <a:rPr lang="en-US" dirty="0" smtClean="0"/>
              <a:t>Jumping</a:t>
            </a:r>
          </a:p>
          <a:p>
            <a:r>
              <a:rPr lang="en-US" dirty="0" smtClean="0"/>
              <a:t>Adding Frames Per Second</a:t>
            </a:r>
          </a:p>
          <a:p>
            <a:r>
              <a:rPr lang="en-US" dirty="0" smtClean="0"/>
              <a:t>Your Own Customization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09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events to HTML elements and hook them to JavaScript functions.</a:t>
            </a:r>
          </a:p>
          <a:p>
            <a:endParaRPr lang="en-US" dirty="0" smtClean="0"/>
          </a:p>
          <a:p>
            <a:r>
              <a:rPr lang="en-US" dirty="0" smtClean="0"/>
              <a:t>Open Game.html and add the following below the &lt;div&gt; 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onBlink</a:t>
            </a:r>
            <a:r>
              <a:rPr lang="en-US" dirty="0"/>
              <a:t>()"&gt;Blink&lt;/button&gt;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onJump</a:t>
            </a:r>
            <a:r>
              <a:rPr lang="en-US" dirty="0"/>
              <a:t>()"&gt;Jump&lt;/button&gt;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90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Open Game.js file and add the following to the bottom of the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onBlink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alert("Blink!");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onJump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alert("Jump!");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5335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already have a blink function!</a:t>
            </a:r>
          </a:p>
          <a:p>
            <a:r>
              <a:rPr lang="en-US" dirty="0" smtClean="0"/>
              <a:t>Simply replace the alert(“Blink!”); code with blink();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onBlink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blink();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5005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add jump, we must use some new images.</a:t>
            </a:r>
          </a:p>
          <a:p>
            <a:r>
              <a:rPr lang="en-US" dirty="0" smtClean="0"/>
              <a:t>We will use three new images for jumping:</a:t>
            </a:r>
          </a:p>
          <a:p>
            <a:pPr lvl="1"/>
            <a:r>
              <a:rPr lang="en-US" dirty="0" smtClean="0"/>
              <a:t>leftArm-jump.png</a:t>
            </a:r>
          </a:p>
          <a:p>
            <a:pPr lvl="1"/>
            <a:r>
              <a:rPr lang="en-US" dirty="0" smtClean="0"/>
              <a:t>Legs-jump.png</a:t>
            </a:r>
          </a:p>
          <a:p>
            <a:pPr lvl="1"/>
            <a:r>
              <a:rPr lang="en-US" dirty="0" smtClean="0"/>
              <a:t>rightArm-jump.png</a:t>
            </a:r>
          </a:p>
          <a:p>
            <a:pPr lvl="1"/>
            <a:endParaRPr lang="en-US" dirty="0"/>
          </a:p>
          <a:p>
            <a:r>
              <a:rPr lang="en-US" dirty="0" smtClean="0"/>
              <a:t>We must change our load images function and update </a:t>
            </a:r>
            <a:r>
              <a:rPr lang="en-US" dirty="0" err="1" smtClean="0"/>
              <a:t>totalResources</a:t>
            </a:r>
            <a:r>
              <a:rPr lang="en-US" dirty="0" smtClean="0"/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3318729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top of the file in the variable list, update it so it looks like this: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totalResources</a:t>
            </a:r>
            <a:r>
              <a:rPr lang="en-US" dirty="0"/>
              <a:t> = 9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At the bottom of the </a:t>
            </a:r>
            <a:r>
              <a:rPr lang="en-US" dirty="0" err="1" smtClean="0"/>
              <a:t>startGame</a:t>
            </a:r>
            <a:r>
              <a:rPr lang="en-US" dirty="0" smtClean="0"/>
              <a:t> function, add the following:</a:t>
            </a:r>
          </a:p>
          <a:p>
            <a:pPr marL="0" indent="0">
              <a:buNone/>
            </a:pPr>
            <a:r>
              <a:rPr lang="en-US" dirty="0" err="1"/>
              <a:t>loadImage</a:t>
            </a:r>
            <a:r>
              <a:rPr lang="en-US" dirty="0"/>
              <a:t>("</a:t>
            </a:r>
            <a:r>
              <a:rPr lang="en-US" dirty="0" err="1"/>
              <a:t>leftArm</a:t>
            </a:r>
            <a:r>
              <a:rPr lang="en-US" dirty="0"/>
              <a:t>-jump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err="1" smtClean="0"/>
              <a:t>loadImage</a:t>
            </a:r>
            <a:r>
              <a:rPr lang="en-US" dirty="0"/>
              <a:t>("legs-jump");</a:t>
            </a:r>
          </a:p>
          <a:p>
            <a:pPr marL="0" indent="0">
              <a:buNone/>
            </a:pPr>
            <a:r>
              <a:rPr lang="en-US" dirty="0" err="1" smtClean="0"/>
              <a:t>loadImage</a:t>
            </a:r>
            <a:r>
              <a:rPr lang="en-US" dirty="0"/>
              <a:t>("</a:t>
            </a:r>
            <a:r>
              <a:rPr lang="en-US" dirty="0" err="1"/>
              <a:t>rightArm</a:t>
            </a:r>
            <a:r>
              <a:rPr lang="en-US" dirty="0"/>
              <a:t>-jump");</a:t>
            </a:r>
          </a:p>
        </p:txBody>
      </p:sp>
    </p:spTree>
    <p:extLst>
      <p:ext uri="{BB962C8B-B14F-4D97-AF65-F5344CB8AC3E}">
        <p14:creationId xmlns:p14="http://schemas.microsoft.com/office/powerpoint/2010/main" val="53231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Main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Come up with an idea for your main character (he/she/it)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Sketch your character on a piece of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Turn sketch into pixels.  Start with outline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colors to your sketch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want our character to be dynamic so create in pieces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Hair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Torso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Legs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new variable to the end of the variable list at the top of the file: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jumping </a:t>
            </a:r>
            <a:r>
              <a:rPr lang="en-US" dirty="0"/>
              <a:t>= false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Replace the alert in the </a:t>
            </a:r>
            <a:r>
              <a:rPr lang="en-US" dirty="0" err="1" smtClean="0"/>
              <a:t>onJump</a:t>
            </a:r>
            <a:r>
              <a:rPr lang="en-US" dirty="0" smtClean="0"/>
              <a:t> function with: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jump();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3492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function jump() </a:t>
            </a:r>
          </a:p>
          <a:p>
            <a:pPr marL="0" indent="0">
              <a:buNone/>
            </a:pPr>
            <a:r>
              <a:rPr lang="en-US" dirty="0"/>
              <a:t>{	</a:t>
            </a:r>
          </a:p>
          <a:p>
            <a:pPr marL="0" indent="0">
              <a:buNone/>
            </a:pPr>
            <a:r>
              <a:rPr lang="en-US" dirty="0"/>
              <a:t>  if (!jumping) 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	jumping = true;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setTimeout</a:t>
            </a:r>
            <a:r>
              <a:rPr lang="en-US" dirty="0"/>
              <a:t>(land, 500);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/>
              <a:t>land() </a:t>
            </a:r>
          </a:p>
          <a:p>
            <a:pPr marL="0" indent="0">
              <a:buNone/>
            </a:pPr>
            <a:r>
              <a:rPr lang="en-US" dirty="0"/>
              <a:t>{	</a:t>
            </a:r>
          </a:p>
          <a:p>
            <a:pPr marL="0" indent="0">
              <a:buNone/>
            </a:pPr>
            <a:r>
              <a:rPr lang="en-US" dirty="0"/>
              <a:t>  jumping = false;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0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need to update our redraw method:</a:t>
            </a:r>
          </a:p>
          <a:p>
            <a:pPr marL="0" indent="0">
              <a:buNone/>
            </a:pPr>
            <a:r>
              <a:rPr lang="en-US" dirty="0"/>
              <a:t>function redraw()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dirty="0" err="1" smtClean="0">
                <a:solidFill>
                  <a:srgbClr val="C00000"/>
                </a:solidFill>
              </a:rPr>
              <a:t>var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jumpHeight</a:t>
            </a:r>
            <a:r>
              <a:rPr lang="en-US" dirty="0">
                <a:solidFill>
                  <a:srgbClr val="C00000"/>
                </a:solidFill>
              </a:rPr>
              <a:t> = 45;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canvas.width</a:t>
            </a:r>
            <a:r>
              <a:rPr lang="en-US" dirty="0"/>
              <a:t> = </a:t>
            </a:r>
            <a:r>
              <a:rPr lang="en-US" dirty="0" err="1"/>
              <a:t>canvas.width</a:t>
            </a:r>
            <a:r>
              <a:rPr lang="en-US" dirty="0"/>
              <a:t>; // clears the canvas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20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– Redraw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// Draw shadow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if (jumping)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drawEllipse</a:t>
            </a:r>
            <a:r>
              <a:rPr lang="en-US" dirty="0">
                <a:solidFill>
                  <a:srgbClr val="C00000"/>
                </a:solidFill>
              </a:rPr>
              <a:t>(x + 40, y + 29, 100 - </a:t>
            </a:r>
            <a:r>
              <a:rPr lang="en-US" dirty="0" err="1">
                <a:solidFill>
                  <a:srgbClr val="C00000"/>
                </a:solidFill>
              </a:rPr>
              <a:t>breathAmt</a:t>
            </a:r>
            <a:r>
              <a:rPr lang="en-US" dirty="0">
                <a:solidFill>
                  <a:srgbClr val="C00000"/>
                </a:solidFill>
              </a:rPr>
              <a:t>, 4);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else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drawEllipse</a:t>
            </a:r>
            <a:r>
              <a:rPr lang="en-US" dirty="0">
                <a:solidFill>
                  <a:srgbClr val="C00000"/>
                </a:solidFill>
              </a:rPr>
              <a:t>(x + 40, y + 29, 160 - </a:t>
            </a:r>
            <a:r>
              <a:rPr lang="en-US" dirty="0" err="1">
                <a:solidFill>
                  <a:srgbClr val="C00000"/>
                </a:solidFill>
              </a:rPr>
              <a:t>breathAmt</a:t>
            </a:r>
            <a:r>
              <a:rPr lang="en-US" dirty="0">
                <a:solidFill>
                  <a:srgbClr val="C00000"/>
                </a:solidFill>
              </a:rPr>
              <a:t>, 6);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39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Jumping – Redraw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if (jumping)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y -= </a:t>
            </a:r>
            <a:r>
              <a:rPr lang="en-US" dirty="0" err="1">
                <a:solidFill>
                  <a:srgbClr val="C00000"/>
                </a:solidFill>
              </a:rPr>
              <a:t>jumpHeight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}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if (jumping)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context.drawImage</a:t>
            </a:r>
            <a:r>
              <a:rPr lang="en-US" dirty="0">
                <a:solidFill>
                  <a:srgbClr val="C00000"/>
                </a:solidFill>
              </a:rPr>
              <a:t>(images["</a:t>
            </a:r>
            <a:r>
              <a:rPr lang="en-US" dirty="0" err="1">
                <a:solidFill>
                  <a:srgbClr val="C00000"/>
                </a:solidFill>
              </a:rPr>
              <a:t>leftArm</a:t>
            </a:r>
            <a:r>
              <a:rPr lang="en-US" dirty="0">
                <a:solidFill>
                  <a:srgbClr val="C00000"/>
                </a:solidFill>
              </a:rPr>
              <a:t>-jump"], x + 40, y - 42 - </a:t>
            </a:r>
            <a:r>
              <a:rPr lang="en-US" dirty="0" err="1">
                <a:solidFill>
                  <a:srgbClr val="C00000"/>
                </a:solidFill>
              </a:rPr>
              <a:t>breathAmt</a:t>
            </a:r>
            <a:r>
              <a:rPr lang="en-US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}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else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context.drawImage</a:t>
            </a:r>
            <a:r>
              <a:rPr lang="en-US" dirty="0">
                <a:solidFill>
                  <a:srgbClr val="C00000"/>
                </a:solidFill>
              </a:rPr>
              <a:t>(images["</a:t>
            </a:r>
            <a:r>
              <a:rPr lang="en-US" dirty="0" err="1">
                <a:solidFill>
                  <a:srgbClr val="C00000"/>
                </a:solidFill>
              </a:rPr>
              <a:t>leftArm</a:t>
            </a:r>
            <a:r>
              <a:rPr lang="en-US" dirty="0">
                <a:solidFill>
                  <a:srgbClr val="C00000"/>
                </a:solidFill>
              </a:rPr>
              <a:t>"], x + 40, y - 42 - </a:t>
            </a:r>
            <a:r>
              <a:rPr lang="en-US" dirty="0" err="1">
                <a:solidFill>
                  <a:srgbClr val="C00000"/>
                </a:solidFill>
              </a:rPr>
              <a:t>breathAmt</a:t>
            </a:r>
            <a:r>
              <a:rPr lang="en-US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3293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Jumping – Redraw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if (jumping)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context.drawImage</a:t>
            </a:r>
            <a:r>
              <a:rPr lang="en-US" dirty="0">
                <a:solidFill>
                  <a:srgbClr val="C00000"/>
                </a:solidFill>
              </a:rPr>
              <a:t>(images["legs-jump"], x, y- 6);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}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else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context.drawImage</a:t>
            </a:r>
            <a:r>
              <a:rPr lang="en-US" dirty="0">
                <a:solidFill>
                  <a:srgbClr val="C00000"/>
                </a:solidFill>
              </a:rPr>
              <a:t>(images["legs"], x, y);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 err="1" smtClean="0"/>
              <a:t>context.drawImage</a:t>
            </a:r>
            <a:r>
              <a:rPr lang="fr-FR" dirty="0" smtClean="0"/>
              <a:t>(images</a:t>
            </a:r>
            <a:r>
              <a:rPr lang="fr-FR" dirty="0"/>
              <a:t>["</a:t>
            </a:r>
            <a:r>
              <a:rPr lang="fr-FR" dirty="0" err="1"/>
              <a:t>torso</a:t>
            </a:r>
            <a:r>
              <a:rPr lang="fr-FR" dirty="0"/>
              <a:t>"], x, y - 50</a:t>
            </a:r>
            <a:r>
              <a:rPr lang="fr-FR" dirty="0" smtClean="0"/>
              <a:t>);</a:t>
            </a:r>
          </a:p>
          <a:p>
            <a:pPr marL="0" indent="0">
              <a:buNone/>
            </a:pPr>
            <a:r>
              <a:rPr lang="fr-FR" dirty="0" smtClean="0"/>
              <a:t>  …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5956299" y="6005576"/>
            <a:ext cx="4473161" cy="612648"/>
          </a:xfrm>
          <a:prstGeom prst="borderCallout1">
            <a:avLst>
              <a:gd name="adj1" fmla="val 18750"/>
              <a:gd name="adj2" fmla="val -8333"/>
              <a:gd name="adj3" fmla="val -132741"/>
              <a:gd name="adj4" fmla="val -1078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Removed two lines of code from here!!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73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context.drawImage</a:t>
            </a:r>
            <a:r>
              <a:rPr lang="en-US" dirty="0" smtClean="0"/>
              <a:t>(images</a:t>
            </a:r>
            <a:r>
              <a:rPr lang="en-US" dirty="0"/>
              <a:t>["hair"], x - 37, y - 138 - </a:t>
            </a:r>
            <a:r>
              <a:rPr lang="en-US" dirty="0" err="1"/>
              <a:t>breathAmt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if </a:t>
            </a:r>
            <a:r>
              <a:rPr lang="en-US" dirty="0">
                <a:solidFill>
                  <a:srgbClr val="C00000"/>
                </a:solidFill>
              </a:rPr>
              <a:t>(jumping)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context.drawImage</a:t>
            </a:r>
            <a:r>
              <a:rPr lang="en-US" dirty="0">
                <a:solidFill>
                  <a:srgbClr val="C00000"/>
                </a:solidFill>
              </a:rPr>
              <a:t>(images["</a:t>
            </a:r>
            <a:r>
              <a:rPr lang="en-US" dirty="0" err="1">
                <a:solidFill>
                  <a:srgbClr val="C00000"/>
                </a:solidFill>
              </a:rPr>
              <a:t>rightArm</a:t>
            </a:r>
            <a:r>
              <a:rPr lang="en-US" dirty="0">
                <a:solidFill>
                  <a:srgbClr val="C00000"/>
                </a:solidFill>
              </a:rPr>
              <a:t>-jump"], x - 35, y - 42 - </a:t>
            </a:r>
            <a:r>
              <a:rPr lang="en-US" dirty="0" err="1">
                <a:solidFill>
                  <a:srgbClr val="C00000"/>
                </a:solidFill>
              </a:rPr>
              <a:t>breathAmt</a:t>
            </a:r>
            <a:r>
              <a:rPr lang="en-US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}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else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context.drawImage</a:t>
            </a:r>
            <a:r>
              <a:rPr lang="en-US" dirty="0">
                <a:solidFill>
                  <a:srgbClr val="C00000"/>
                </a:solidFill>
              </a:rPr>
              <a:t>(images["</a:t>
            </a:r>
            <a:r>
              <a:rPr lang="en-US" dirty="0" err="1">
                <a:solidFill>
                  <a:srgbClr val="C00000"/>
                </a:solidFill>
              </a:rPr>
              <a:t>rightArm</a:t>
            </a:r>
            <a:r>
              <a:rPr lang="en-US" dirty="0">
                <a:solidFill>
                  <a:srgbClr val="C00000"/>
                </a:solidFill>
              </a:rPr>
              <a:t>"], x - 15, y - 42 - </a:t>
            </a:r>
            <a:r>
              <a:rPr lang="en-US" dirty="0" err="1">
                <a:solidFill>
                  <a:srgbClr val="C00000"/>
                </a:solidFill>
              </a:rPr>
              <a:t>breathAmt</a:t>
            </a:r>
            <a:r>
              <a:rPr lang="en-US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667499" y="2741676"/>
            <a:ext cx="4473161" cy="612648"/>
          </a:xfrm>
          <a:prstGeom prst="borderCallout1">
            <a:avLst>
              <a:gd name="adj1" fmla="val 18750"/>
              <a:gd name="adj2" fmla="val -8333"/>
              <a:gd name="adj3" fmla="val -14582"/>
              <a:gd name="adj4" fmla="val -12378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Removed one line of code from here!!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11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get our character to land, we need to move back to original position.  In our variable list, change the following:</a:t>
            </a:r>
          </a:p>
          <a:p>
            <a:pPr marL="0" indent="0">
              <a:buNone/>
            </a:pPr>
            <a:r>
              <a:rPr lang="en-US" dirty="0" smtClean="0"/>
              <a:t>Old: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245;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y = 185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New: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charX</a:t>
            </a:r>
            <a:r>
              <a:rPr lang="en-US" dirty="0" smtClean="0"/>
              <a:t> </a:t>
            </a:r>
            <a:r>
              <a:rPr lang="en-US" dirty="0"/>
              <a:t>= 245;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charY</a:t>
            </a:r>
            <a:r>
              <a:rPr lang="en-US" dirty="0" smtClean="0"/>
              <a:t> </a:t>
            </a:r>
            <a:r>
              <a:rPr lang="en-US" dirty="0"/>
              <a:t>= 185;</a:t>
            </a:r>
          </a:p>
        </p:txBody>
      </p:sp>
    </p:spTree>
    <p:extLst>
      <p:ext uri="{BB962C8B-B14F-4D97-AF65-F5344CB8AC3E}">
        <p14:creationId xmlns:p14="http://schemas.microsoft.com/office/powerpoint/2010/main" val="2679337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Redraw function, add the following at the top of the function: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/>
              <a:t>charX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y = </a:t>
            </a:r>
            <a:r>
              <a:rPr lang="en-US" dirty="0" err="1"/>
              <a:t>charY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49517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Frames Per Second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following variable to the end of the variable list at the top of the file: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lastDate</a:t>
            </a:r>
            <a:r>
              <a:rPr lang="en-US" dirty="0"/>
              <a:t> = new Date;</a:t>
            </a:r>
          </a:p>
        </p:txBody>
      </p:sp>
    </p:spTree>
    <p:extLst>
      <p:ext uri="{BB962C8B-B14F-4D97-AF65-F5344CB8AC3E}">
        <p14:creationId xmlns:p14="http://schemas.microsoft.com/office/powerpoint/2010/main" val="290778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</a:t>
            </a:r>
            <a:endParaRPr lang="en-US" dirty="0"/>
          </a:p>
        </p:txBody>
      </p:sp>
      <p:pic>
        <p:nvPicPr>
          <p:cNvPr id="1026" name="Picture 2" descr="Character draw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0" y="1841500"/>
            <a:ext cx="10069945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6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following function at the end of the redraw function: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thisDate</a:t>
            </a:r>
            <a:r>
              <a:rPr lang="en-US" dirty="0"/>
              <a:t> = new Date;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currentfps</a:t>
            </a:r>
            <a:r>
              <a:rPr lang="en-US" dirty="0"/>
              <a:t> = (</a:t>
            </a:r>
            <a:r>
              <a:rPr lang="en-US" dirty="0" err="1"/>
              <a:t>thisDate</a:t>
            </a:r>
            <a:r>
              <a:rPr lang="en-US" dirty="0"/>
              <a:t> - </a:t>
            </a:r>
            <a:r>
              <a:rPr lang="en-US" dirty="0" err="1"/>
              <a:t>lastDate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lastDate</a:t>
            </a:r>
            <a:r>
              <a:rPr lang="en-US" dirty="0"/>
              <a:t> = </a:t>
            </a:r>
            <a:r>
              <a:rPr lang="en-US" dirty="0" err="1"/>
              <a:t>thisDate</a:t>
            </a:r>
            <a:r>
              <a:rPr lang="en-US" dirty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27102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text = "FPS= " + </a:t>
            </a:r>
            <a:r>
              <a:rPr lang="en-US" dirty="0" err="1"/>
              <a:t>currentfps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context.textAlign</a:t>
            </a:r>
            <a:r>
              <a:rPr lang="en-US" dirty="0"/>
              <a:t>="right";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context.font</a:t>
            </a:r>
            <a:r>
              <a:rPr lang="en-US" dirty="0"/>
              <a:t> = "18px Arial";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context.fillText</a:t>
            </a:r>
            <a:r>
              <a:rPr lang="en-US" dirty="0"/>
              <a:t>(text,150,200); // FPS</a:t>
            </a:r>
          </a:p>
        </p:txBody>
      </p:sp>
    </p:spTree>
    <p:extLst>
      <p:ext uri="{BB962C8B-B14F-4D97-AF65-F5344CB8AC3E}">
        <p14:creationId xmlns:p14="http://schemas.microsoft.com/office/powerpoint/2010/main" val="1093895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Your Own 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Ideas:</a:t>
            </a:r>
          </a:p>
          <a:p>
            <a:r>
              <a:rPr lang="en-US" dirty="0" smtClean="0"/>
              <a:t>Change jump height</a:t>
            </a:r>
          </a:p>
          <a:p>
            <a:r>
              <a:rPr lang="en-US" dirty="0" smtClean="0"/>
              <a:t>Change jump duration</a:t>
            </a:r>
          </a:p>
          <a:p>
            <a:r>
              <a:rPr lang="en-US" dirty="0" smtClean="0"/>
              <a:t>Add jump sound?</a:t>
            </a:r>
          </a:p>
          <a:p>
            <a:r>
              <a:rPr lang="en-US" dirty="0" smtClean="0"/>
              <a:t>Add other effects?</a:t>
            </a:r>
          </a:p>
          <a:p>
            <a:pPr lvl="1"/>
            <a:r>
              <a:rPr lang="en-US" dirty="0" smtClean="0"/>
              <a:t>Shoot lasers from the eyes!</a:t>
            </a:r>
          </a:p>
          <a:p>
            <a:pPr lvl="1"/>
            <a:r>
              <a:rPr lang="en-US" dirty="0" smtClean="0"/>
              <a:t>Throw balls</a:t>
            </a:r>
          </a:p>
          <a:p>
            <a:pPr lvl="1"/>
            <a:r>
              <a:rPr lang="en-US" dirty="0" smtClean="0"/>
              <a:t>Turn Invisible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418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Author:  William Malone</a:t>
            </a:r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www.williammalone.com/articles/create-html5-canvas-javascript-game-character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Other Game Articles:</a:t>
            </a:r>
          </a:p>
          <a:p>
            <a:r>
              <a:rPr lang="en-US" dirty="0">
                <a:hlinkClick r:id="rId3"/>
              </a:rPr>
              <a:t>http://spyrestudios.com/30-tutorials-for-html5-browser-games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http://www.w3schools.com/games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422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the bottom of the file, add the following function:</a:t>
            </a:r>
          </a:p>
          <a:p>
            <a:pPr marL="0" indent="0">
              <a:buNone/>
            </a:pPr>
            <a:r>
              <a:rPr lang="en-US" dirty="0"/>
              <a:t>function sound(</a:t>
            </a:r>
            <a:r>
              <a:rPr lang="en-US" dirty="0" err="1"/>
              <a:t>src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this.sound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("audio");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this.sound.src</a:t>
            </a:r>
            <a:r>
              <a:rPr lang="en-US" dirty="0"/>
              <a:t> = "sounds/" + </a:t>
            </a:r>
            <a:r>
              <a:rPr lang="en-US" dirty="0" err="1"/>
              <a:t>src</a:t>
            </a:r>
            <a:r>
              <a:rPr lang="en-US" dirty="0"/>
              <a:t> + ".wav";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this.sound.setAttribute</a:t>
            </a:r>
            <a:r>
              <a:rPr lang="en-US" dirty="0"/>
              <a:t>("preload", "auto");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this.sound.setAttribute</a:t>
            </a:r>
            <a:r>
              <a:rPr lang="en-US" dirty="0"/>
              <a:t>("controls", "none");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this.sound.style.display</a:t>
            </a:r>
            <a:r>
              <a:rPr lang="en-US" dirty="0"/>
              <a:t> = "none";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document.body.appendChild</a:t>
            </a:r>
            <a:r>
              <a:rPr lang="en-US" dirty="0"/>
              <a:t>(</a:t>
            </a:r>
            <a:r>
              <a:rPr lang="en-US" dirty="0" err="1"/>
              <a:t>this.sound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729109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this.play</a:t>
            </a:r>
            <a:r>
              <a:rPr lang="en-US" dirty="0"/>
              <a:t> = function()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this.sound.play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this.stop</a:t>
            </a:r>
            <a:r>
              <a:rPr lang="en-US" dirty="0"/>
              <a:t> = function()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this.sound.pause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1972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to the following to the end of the list of variables: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mySound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180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following to the bottom of the </a:t>
            </a:r>
            <a:r>
              <a:rPr lang="en-US" dirty="0" err="1" smtClean="0"/>
              <a:t>startGame</a:t>
            </a:r>
            <a:r>
              <a:rPr lang="en-US" dirty="0" smtClean="0"/>
              <a:t> function: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mySound</a:t>
            </a:r>
            <a:r>
              <a:rPr lang="en-US" dirty="0"/>
              <a:t> = new sound("jump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*Note: make certain you have a copy of the sounds folder in the same location of the images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22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Change the jump function as follows: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jump() </a:t>
            </a:r>
          </a:p>
          <a:p>
            <a:pPr marL="0" indent="0">
              <a:buNone/>
            </a:pPr>
            <a:r>
              <a:rPr lang="en-US" dirty="0"/>
              <a:t>{	</a:t>
            </a:r>
          </a:p>
          <a:p>
            <a:pPr marL="0" indent="0">
              <a:buNone/>
            </a:pPr>
            <a:r>
              <a:rPr lang="en-US" dirty="0"/>
              <a:t>  if (!jumping) 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	jumping = true;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setTimeout</a:t>
            </a:r>
            <a:r>
              <a:rPr lang="en-US" dirty="0"/>
              <a:t>(land, 500);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mySound.play</a:t>
            </a:r>
            <a:r>
              <a:rPr lang="en-US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630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Into Pixels</a:t>
            </a:r>
            <a:endParaRPr lang="en-US" dirty="0"/>
          </a:p>
        </p:txBody>
      </p:sp>
      <p:pic>
        <p:nvPicPr>
          <p:cNvPr id="2050" name="Picture 2" descr="Character outli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91" y="1600200"/>
            <a:ext cx="10918536" cy="49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0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Some Color!</a:t>
            </a:r>
            <a:endParaRPr lang="en-US" dirty="0"/>
          </a:p>
        </p:txBody>
      </p:sp>
      <p:pic>
        <p:nvPicPr>
          <p:cNvPr id="3074" name="Picture 2" descr="Character in col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690688"/>
            <a:ext cx="10179554" cy="457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7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Into Parts!</a:t>
            </a:r>
            <a:endParaRPr lang="en-US" dirty="0"/>
          </a:p>
        </p:txBody>
      </p:sp>
      <p:pic>
        <p:nvPicPr>
          <p:cNvPr id="4098" name="Picture 2" descr="Character in pie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779053"/>
            <a:ext cx="10007600" cy="449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Already Done for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access the images from the local folder on your computer</a:t>
            </a:r>
          </a:p>
          <a:p>
            <a:endParaRPr lang="en-US" dirty="0" smtClean="0"/>
          </a:p>
          <a:p>
            <a:r>
              <a:rPr lang="en-US" dirty="0" smtClean="0"/>
              <a:t>Do NOT make any changes to the them (yet)!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1829</Words>
  <Application>Microsoft Office PowerPoint</Application>
  <PresentationFormat>Widescreen</PresentationFormat>
  <Paragraphs>471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JavaScript</vt:lpstr>
      <vt:lpstr>Agenda</vt:lpstr>
      <vt:lpstr>Part 1 – Create the Main Character</vt:lpstr>
      <vt:lpstr>Create the Main Character</vt:lpstr>
      <vt:lpstr>Sketch</vt:lpstr>
      <vt:lpstr>Turn Into Pixels</vt:lpstr>
      <vt:lpstr>Add Some Color!</vt:lpstr>
      <vt:lpstr>Cut Into Parts!</vt:lpstr>
      <vt:lpstr>Work Already Done for You!</vt:lpstr>
      <vt:lpstr>Let’s Put Our Character Together</vt:lpstr>
      <vt:lpstr>Add a Title and Our Game Area</vt:lpstr>
      <vt:lpstr>Add Our Character</vt:lpstr>
      <vt:lpstr>Need to Create the Canvas</vt:lpstr>
      <vt:lpstr>Load the Images</vt:lpstr>
      <vt:lpstr>Load Images (cont.)</vt:lpstr>
      <vt:lpstr>Load Images (cont.)</vt:lpstr>
      <vt:lpstr>Load Images (cont)</vt:lpstr>
      <vt:lpstr>Load Images (cont)</vt:lpstr>
      <vt:lpstr>Add Eyes</vt:lpstr>
      <vt:lpstr>Add Eyes (cont)</vt:lpstr>
      <vt:lpstr>Add Eyes (cont)</vt:lpstr>
      <vt:lpstr>Draw Shadow</vt:lpstr>
      <vt:lpstr>Make Character Breathe</vt:lpstr>
      <vt:lpstr>Breathe (cont)</vt:lpstr>
      <vt:lpstr>Breathe (cont)</vt:lpstr>
      <vt:lpstr>Breathe (cont)</vt:lpstr>
      <vt:lpstr>Add Blink Behavior</vt:lpstr>
      <vt:lpstr>Blink (cont)</vt:lpstr>
      <vt:lpstr>Blink (cont)</vt:lpstr>
      <vt:lpstr>Blink (cont)</vt:lpstr>
      <vt:lpstr>Blink (cont)</vt:lpstr>
      <vt:lpstr>Your Character is Complete!</vt:lpstr>
      <vt:lpstr>End of Part 1 – Questions?</vt:lpstr>
      <vt:lpstr>Part 2 – Adding Action!</vt:lpstr>
      <vt:lpstr>Add an Action</vt:lpstr>
      <vt:lpstr>Action (cont)</vt:lpstr>
      <vt:lpstr>Blinking</vt:lpstr>
      <vt:lpstr>Jumping</vt:lpstr>
      <vt:lpstr>Jumping (cont)</vt:lpstr>
      <vt:lpstr>Jumping (cont)</vt:lpstr>
      <vt:lpstr>Jumping (cont)</vt:lpstr>
      <vt:lpstr>Jumping (cont)</vt:lpstr>
      <vt:lpstr>Jumping – Redraw (cont)</vt:lpstr>
      <vt:lpstr>Jumping – Redraw (cont)</vt:lpstr>
      <vt:lpstr>Jumping – Redraw (cont)</vt:lpstr>
      <vt:lpstr>PowerPoint Presentation</vt:lpstr>
      <vt:lpstr>Landing</vt:lpstr>
      <vt:lpstr>Landing (cont)</vt:lpstr>
      <vt:lpstr>Adding Frames Per Second</vt:lpstr>
      <vt:lpstr>FPS (cont)</vt:lpstr>
      <vt:lpstr>FPS (cont)</vt:lpstr>
      <vt:lpstr>Add Your Own Customization</vt:lpstr>
      <vt:lpstr>References</vt:lpstr>
      <vt:lpstr>Add Sound</vt:lpstr>
      <vt:lpstr>Sound (cont)</vt:lpstr>
      <vt:lpstr>Sound (cont)</vt:lpstr>
      <vt:lpstr>Sound (cont)</vt:lpstr>
      <vt:lpstr>Sound (cont)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Mike Dempewolf</dc:creator>
  <cp:lastModifiedBy>studentest</cp:lastModifiedBy>
  <cp:revision>27</cp:revision>
  <dcterms:created xsi:type="dcterms:W3CDTF">2016-07-12T15:20:10Z</dcterms:created>
  <dcterms:modified xsi:type="dcterms:W3CDTF">2016-07-13T20:57:51Z</dcterms:modified>
</cp:coreProperties>
</file>