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4" r:id="rId1"/>
  </p:sldMasterIdLst>
  <p:notesMasterIdLst>
    <p:notesMasterId r:id="rId15"/>
  </p:notesMasterIdLst>
  <p:sldIdLst>
    <p:sldId id="256" r:id="rId2"/>
    <p:sldId id="257" r:id="rId3"/>
    <p:sldId id="258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77" r:id="rId12"/>
    <p:sldId id="278" r:id="rId13"/>
    <p:sldId id="28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2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48FD2-49A9-4375-A05A-21AECE751E75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635556-B164-4E80-8A89-A070CF796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83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35556-B164-4E80-8A89-A070CF7967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08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37BF4E7-5757-40F2-9767-249AB052E9A5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2037348-1F55-4AA0-8CA0-6ED78444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498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F4E7-5757-40F2-9767-249AB052E9A5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7348-1F55-4AA0-8CA0-6ED78444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2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F4E7-5757-40F2-9767-249AB052E9A5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7348-1F55-4AA0-8CA0-6ED78444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78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F4E7-5757-40F2-9767-249AB052E9A5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7348-1F55-4AA0-8CA0-6ED784448376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0971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F4E7-5757-40F2-9767-249AB052E9A5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7348-1F55-4AA0-8CA0-6ED78444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04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F4E7-5757-40F2-9767-249AB052E9A5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7348-1F55-4AA0-8CA0-6ED78444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69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F4E7-5757-40F2-9767-249AB052E9A5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7348-1F55-4AA0-8CA0-6ED78444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38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F4E7-5757-40F2-9767-249AB052E9A5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7348-1F55-4AA0-8CA0-6ED78444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706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F4E7-5757-40F2-9767-249AB052E9A5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7348-1F55-4AA0-8CA0-6ED78444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31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F4E7-5757-40F2-9767-249AB052E9A5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7348-1F55-4AA0-8CA0-6ED78444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9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F4E7-5757-40F2-9767-249AB052E9A5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7348-1F55-4AA0-8CA0-6ED78444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27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F4E7-5757-40F2-9767-249AB052E9A5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7348-1F55-4AA0-8CA0-6ED78444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165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F4E7-5757-40F2-9767-249AB052E9A5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7348-1F55-4AA0-8CA0-6ED78444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238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F4E7-5757-40F2-9767-249AB052E9A5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7348-1F55-4AA0-8CA0-6ED78444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71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F4E7-5757-40F2-9767-249AB052E9A5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7348-1F55-4AA0-8CA0-6ED78444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40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F4E7-5757-40F2-9767-249AB052E9A5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7348-1F55-4AA0-8CA0-6ED78444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088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F4E7-5757-40F2-9767-249AB052E9A5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7348-1F55-4AA0-8CA0-6ED78444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0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BF4E7-5757-40F2-9767-249AB052E9A5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37348-1F55-4AA0-8CA0-6ED78444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633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75" r:id="rId1"/>
    <p:sldLayoutId id="2147484276" r:id="rId2"/>
    <p:sldLayoutId id="2147484277" r:id="rId3"/>
    <p:sldLayoutId id="2147484278" r:id="rId4"/>
    <p:sldLayoutId id="2147484279" r:id="rId5"/>
    <p:sldLayoutId id="2147484280" r:id="rId6"/>
    <p:sldLayoutId id="2147484281" r:id="rId7"/>
    <p:sldLayoutId id="2147484282" r:id="rId8"/>
    <p:sldLayoutId id="2147484283" r:id="rId9"/>
    <p:sldLayoutId id="2147484284" r:id="rId10"/>
    <p:sldLayoutId id="2147484285" r:id="rId11"/>
    <p:sldLayoutId id="2147484286" r:id="rId12"/>
    <p:sldLayoutId id="2147484287" r:id="rId13"/>
    <p:sldLayoutId id="2147484288" r:id="rId14"/>
    <p:sldLayoutId id="2147484289" r:id="rId15"/>
    <p:sldLayoutId id="2147484290" r:id="rId16"/>
    <p:sldLayoutId id="214748429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gile-code.com/blog/easy-task-estimation-with-three-point-estimation-technique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 4 – Daily Scrum &amp; Handling Changes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Michael Dempewolf</a:t>
            </a:r>
          </a:p>
          <a:p>
            <a:r>
              <a:rPr lang="en-US" dirty="0"/>
              <a:t>November 10, 2016</a:t>
            </a:r>
          </a:p>
        </p:txBody>
      </p:sp>
    </p:spTree>
    <p:extLst>
      <p:ext uri="{BB962C8B-B14F-4D97-AF65-F5344CB8AC3E}">
        <p14:creationId xmlns:p14="http://schemas.microsoft.com/office/powerpoint/2010/main" val="975968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– Practical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to swap teams and roles!</a:t>
            </a:r>
          </a:p>
          <a:p>
            <a:endParaRPr lang="en-US" dirty="0"/>
          </a:p>
          <a:p>
            <a:r>
              <a:rPr lang="en-US" dirty="0"/>
              <a:t>Sprint 3 Planning</a:t>
            </a:r>
          </a:p>
        </p:txBody>
      </p:sp>
    </p:spTree>
    <p:extLst>
      <p:ext uri="{BB962C8B-B14F-4D97-AF65-F5344CB8AC3E}">
        <p14:creationId xmlns:p14="http://schemas.microsoft.com/office/powerpoint/2010/main" val="255942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557" y="2249488"/>
            <a:ext cx="3541712" cy="3541712"/>
          </a:xfrm>
        </p:spPr>
      </p:pic>
    </p:spTree>
    <p:extLst>
      <p:ext uri="{BB962C8B-B14F-4D97-AF65-F5344CB8AC3E}">
        <p14:creationId xmlns:p14="http://schemas.microsoft.com/office/powerpoint/2010/main" val="1311550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mark = </a:t>
            </a:r>
            <a:r>
              <a:rPr lang="en-US" dirty="0">
                <a:hlinkClick r:id="rId2"/>
              </a:rPr>
              <a:t>http://www.agile-code.com/blog/easy-task-estimation-with-three-point-estimation-technique/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998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for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you do if a team member continues to fail to meet his/her tasks?</a:t>
            </a:r>
          </a:p>
          <a:p>
            <a:r>
              <a:rPr lang="en-US" dirty="0"/>
              <a:t>What do you do if a team member works on something they feel is important but was not in the sprint?</a:t>
            </a:r>
          </a:p>
          <a:p>
            <a:r>
              <a:rPr lang="en-US" dirty="0"/>
              <a:t>What if it is supposed to be in the sprint and it is not?</a:t>
            </a:r>
          </a:p>
          <a:p>
            <a:r>
              <a:rPr lang="en-US" dirty="0"/>
              <a:t>Can we add anything to the sprint after sprint planning </a:t>
            </a:r>
            <a:r>
              <a:rPr lang="en-US"/>
              <a:t>and commitment?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35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Review (5 minutes)</a:t>
            </a:r>
          </a:p>
          <a:p>
            <a:r>
              <a:rPr lang="en-US" dirty="0"/>
              <a:t>Daily Scrum Video (10 minutes)</a:t>
            </a:r>
          </a:p>
          <a:p>
            <a:r>
              <a:rPr lang="en-US" dirty="0"/>
              <a:t>Hands on Daily Scrum (10 minutes)</a:t>
            </a:r>
          </a:p>
          <a:p>
            <a:r>
              <a:rPr lang="en-US" dirty="0"/>
              <a:t>Daily Scrum &amp; Burndown (15 minutes)</a:t>
            </a:r>
          </a:p>
          <a:p>
            <a:r>
              <a:rPr lang="en-US" dirty="0"/>
              <a:t>Project Updates (20 minutes)</a:t>
            </a:r>
          </a:p>
          <a:p>
            <a:r>
              <a:rPr lang="en-US" dirty="0"/>
              <a:t>Change (10 minutes)</a:t>
            </a:r>
          </a:p>
          <a:p>
            <a:r>
              <a:rPr lang="en-US" dirty="0"/>
              <a:t>Implement Change – Swap Teams</a:t>
            </a:r>
          </a:p>
          <a:p>
            <a:r>
              <a:rPr lang="en-US" dirty="0"/>
              <a:t>Sprint 3 Planning (30 minutes)</a:t>
            </a: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312" y="1695450"/>
            <a:ext cx="31527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716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sprint velocity?</a:t>
            </a:r>
          </a:p>
          <a:p>
            <a:pPr lvl="1"/>
            <a:r>
              <a:rPr lang="en-US" dirty="0"/>
              <a:t>How do we calculate it?</a:t>
            </a:r>
          </a:p>
          <a:p>
            <a:r>
              <a:rPr lang="en-US" dirty="0"/>
              <a:t>How do we plan for a milestone release?</a:t>
            </a:r>
          </a:p>
          <a:p>
            <a:r>
              <a:rPr lang="en-US" dirty="0"/>
              <a:t>What is the cut off line?</a:t>
            </a:r>
          </a:p>
          <a:p>
            <a:r>
              <a:rPr lang="en-US" dirty="0"/>
              <a:t>What is the release burn down?</a:t>
            </a:r>
          </a:p>
          <a:p>
            <a:r>
              <a:rPr lang="en-US" dirty="0"/>
              <a:t>What is an Epic?</a:t>
            </a:r>
          </a:p>
          <a:p>
            <a:r>
              <a:rPr lang="en-US" dirty="0"/>
              <a:t>What are sprint goals?</a:t>
            </a:r>
          </a:p>
          <a:p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954703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50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Scrum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available online from Moodle</a:t>
            </a:r>
          </a:p>
          <a:p>
            <a:endParaRPr lang="en-US" dirty="0"/>
          </a:p>
          <a:p>
            <a:r>
              <a:rPr lang="en-US" dirty="0"/>
              <a:t>http://scrumtrainingseries.com/DailyScrumMeeting/DailyScrumMeeting.htm</a:t>
            </a:r>
          </a:p>
        </p:txBody>
      </p:sp>
    </p:spTree>
    <p:extLst>
      <p:ext uri="{BB962C8B-B14F-4D97-AF65-F5344CB8AC3E}">
        <p14:creationId xmlns:p14="http://schemas.microsoft.com/office/powerpoint/2010/main" val="239683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Scrum Practical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did you do yesterday?</a:t>
            </a:r>
          </a:p>
          <a:p>
            <a:r>
              <a:rPr lang="en-US" dirty="0"/>
              <a:t>What are you going to do today?</a:t>
            </a:r>
          </a:p>
          <a:p>
            <a:r>
              <a:rPr lang="en-US" dirty="0"/>
              <a:t>What is preventing you from doing your work?</a:t>
            </a:r>
          </a:p>
        </p:txBody>
      </p:sp>
    </p:spTree>
    <p:extLst>
      <p:ext uri="{BB962C8B-B14F-4D97-AF65-F5344CB8AC3E}">
        <p14:creationId xmlns:p14="http://schemas.microsoft.com/office/powerpoint/2010/main" val="1998440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Scrum &amp; Burn down Practical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off of Dry Erase board using sample data from a sprint</a:t>
            </a:r>
          </a:p>
          <a:p>
            <a:r>
              <a:rPr lang="en-US" dirty="0"/>
              <a:t>Simulate day-to-day for ten day sprint</a:t>
            </a:r>
          </a:p>
          <a:p>
            <a:r>
              <a:rPr lang="en-US" dirty="0"/>
              <a:t>Show how to use Task Board</a:t>
            </a:r>
          </a:p>
          <a:p>
            <a:r>
              <a:rPr lang="en-US" dirty="0"/>
              <a:t>Show how to user burn down chart</a:t>
            </a:r>
          </a:p>
          <a:p>
            <a:r>
              <a:rPr lang="en-US" dirty="0"/>
              <a:t>Goal: Visual references to control risks</a:t>
            </a:r>
          </a:p>
        </p:txBody>
      </p:sp>
    </p:spTree>
    <p:extLst>
      <p:ext uri="{BB962C8B-B14F-4D97-AF65-F5344CB8AC3E}">
        <p14:creationId xmlns:p14="http://schemas.microsoft.com/office/powerpoint/2010/main" val="3529606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Teams give a status update to class on their projects.</a:t>
            </a:r>
          </a:p>
          <a:p>
            <a:pPr lvl="1"/>
            <a:r>
              <a:rPr lang="en-US" dirty="0"/>
              <a:t>Product Owners show:</a:t>
            </a:r>
          </a:p>
          <a:p>
            <a:pPr lvl="2"/>
            <a:r>
              <a:rPr lang="en-US" dirty="0"/>
              <a:t>Most current Product Backlog</a:t>
            </a:r>
          </a:p>
          <a:p>
            <a:pPr lvl="2"/>
            <a:r>
              <a:rPr lang="en-US" dirty="0"/>
              <a:t>Cut off line</a:t>
            </a:r>
          </a:p>
          <a:p>
            <a:pPr lvl="1"/>
            <a:r>
              <a:rPr lang="en-US" dirty="0"/>
              <a:t>Scrum Masters show:</a:t>
            </a:r>
          </a:p>
          <a:p>
            <a:pPr lvl="2"/>
            <a:r>
              <a:rPr lang="en-US" dirty="0"/>
              <a:t>Sprint Burn down</a:t>
            </a:r>
          </a:p>
          <a:p>
            <a:pPr lvl="2"/>
            <a:r>
              <a:rPr lang="en-US" dirty="0"/>
              <a:t>Release Burn down</a:t>
            </a:r>
          </a:p>
          <a:p>
            <a:pPr lvl="1"/>
            <a:r>
              <a:rPr lang="en-US" dirty="0"/>
              <a:t>Team show:</a:t>
            </a:r>
          </a:p>
          <a:p>
            <a:pPr lvl="2"/>
            <a:r>
              <a:rPr lang="en-US" dirty="0"/>
              <a:t>Capacity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629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change?</a:t>
            </a:r>
          </a:p>
          <a:p>
            <a:pPr lvl="1"/>
            <a:r>
              <a:rPr lang="en-US" dirty="0"/>
              <a:t>Scope creep, change in priority, change in requirements, user change, technical change</a:t>
            </a:r>
          </a:p>
          <a:p>
            <a:r>
              <a:rPr lang="en-US" dirty="0"/>
              <a:t>Why do want to manage change?</a:t>
            </a:r>
          </a:p>
          <a:p>
            <a:pPr lvl="1"/>
            <a:r>
              <a:rPr lang="en-US" dirty="0"/>
              <a:t>Control project risks.  What are the risks?</a:t>
            </a:r>
          </a:p>
          <a:p>
            <a:pPr lvl="2"/>
            <a:r>
              <a:rPr lang="en-US" dirty="0"/>
              <a:t>Time</a:t>
            </a:r>
          </a:p>
          <a:p>
            <a:pPr lvl="2"/>
            <a:r>
              <a:rPr lang="en-US" dirty="0"/>
              <a:t>Costs</a:t>
            </a:r>
          </a:p>
          <a:p>
            <a:pPr lvl="2"/>
            <a:r>
              <a:rPr lang="en-US" dirty="0"/>
              <a:t>Ability to deliver value</a:t>
            </a:r>
          </a:p>
          <a:p>
            <a:pPr lvl="2"/>
            <a:r>
              <a:rPr lang="en-US" dirty="0"/>
              <a:t>Maintainability</a:t>
            </a:r>
          </a:p>
        </p:txBody>
      </p:sp>
    </p:spTree>
    <p:extLst>
      <p:ext uri="{BB962C8B-B14F-4D97-AF65-F5344CB8AC3E}">
        <p14:creationId xmlns:p14="http://schemas.microsoft.com/office/powerpoint/2010/main" val="80217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manage change in Scrum?</a:t>
            </a:r>
          </a:p>
          <a:p>
            <a:pPr lvl="1"/>
            <a:r>
              <a:rPr lang="en-US" dirty="0"/>
              <a:t>We raise awareness of it immediately</a:t>
            </a:r>
          </a:p>
          <a:p>
            <a:pPr lvl="1"/>
            <a:r>
              <a:rPr lang="en-US" dirty="0"/>
              <a:t>We incorporate it into a framework.</a:t>
            </a:r>
          </a:p>
          <a:p>
            <a:pPr lvl="2"/>
            <a:r>
              <a:rPr lang="en-US" dirty="0"/>
              <a:t>What is the priority of the change as compared to the rest of the stuff in the backlog?</a:t>
            </a:r>
          </a:p>
          <a:p>
            <a:pPr lvl="1"/>
            <a:r>
              <a:rPr lang="en-US" dirty="0"/>
              <a:t>We discuss the change as a team</a:t>
            </a:r>
          </a:p>
          <a:p>
            <a:pPr lvl="2"/>
            <a:r>
              <a:rPr lang="en-US" dirty="0"/>
              <a:t>What will the affect?</a:t>
            </a:r>
          </a:p>
          <a:p>
            <a:pPr lvl="2"/>
            <a:r>
              <a:rPr lang="en-US" dirty="0"/>
              <a:t>What impact will this have?</a:t>
            </a:r>
          </a:p>
          <a:p>
            <a:pPr lvl="2"/>
            <a:r>
              <a:rPr lang="en-US" dirty="0"/>
              <a:t>What must we negotiate?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33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270</TotalTime>
  <Words>437</Words>
  <Application>Microsoft Office PowerPoint</Application>
  <PresentationFormat>Widescreen</PresentationFormat>
  <Paragraphs>75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Tw Cen MT</vt:lpstr>
      <vt:lpstr>Circuit</vt:lpstr>
      <vt:lpstr>Week 4 – Daily Scrum &amp; Handling Changes</vt:lpstr>
      <vt:lpstr>Agenda</vt:lpstr>
      <vt:lpstr>Review</vt:lpstr>
      <vt:lpstr>Daily Scrum video</vt:lpstr>
      <vt:lpstr>Daily Scrum Practical exercise</vt:lpstr>
      <vt:lpstr>Daily Scrum &amp; Burn down Practical Exercise</vt:lpstr>
      <vt:lpstr>Project Updates</vt:lpstr>
      <vt:lpstr>Change</vt:lpstr>
      <vt:lpstr>Change (cont.)</vt:lpstr>
      <vt:lpstr>Change – Practical Exercise</vt:lpstr>
      <vt:lpstr>Questions</vt:lpstr>
      <vt:lpstr>References:</vt:lpstr>
      <vt:lpstr>Questions for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 – Story Estimation, Sprint Planning, &amp; Capacity</dc:title>
  <dc:creator>Mike Dempewolf</dc:creator>
  <cp:lastModifiedBy>Mike Dempewolf</cp:lastModifiedBy>
  <cp:revision>33</cp:revision>
  <dcterms:created xsi:type="dcterms:W3CDTF">2016-10-27T19:05:13Z</dcterms:created>
  <dcterms:modified xsi:type="dcterms:W3CDTF">2016-11-10T22:25:18Z</dcterms:modified>
</cp:coreProperties>
</file>