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4" r:id="rId1"/>
  </p:sldMasterIdLst>
  <p:notesMasterIdLst>
    <p:notesMasterId r:id="rId14"/>
  </p:notesMasterIdLst>
  <p:sldIdLst>
    <p:sldId id="256" r:id="rId2"/>
    <p:sldId id="257" r:id="rId3"/>
    <p:sldId id="258" r:id="rId4"/>
    <p:sldId id="290" r:id="rId5"/>
    <p:sldId id="292" r:id="rId6"/>
    <p:sldId id="291" r:id="rId7"/>
    <p:sldId id="293" r:id="rId8"/>
    <p:sldId id="294" r:id="rId9"/>
    <p:sldId id="295" r:id="rId10"/>
    <p:sldId id="277" r:id="rId11"/>
    <p:sldId id="27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48FD2-49A9-4375-A05A-21AECE751E7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35556-B164-4E80-8A89-A070CF79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35556-B164-4E80-8A89-A070CF796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9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97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3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8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F4E7-5757-40F2-9767-249AB052E9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6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-code.com/blog/easy-task-estimation-with-three-point-estimation-techniqu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 – Revision Control, Branch management,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Dempewolf</a:t>
            </a:r>
          </a:p>
          <a:p>
            <a:r>
              <a:rPr lang="en-US" dirty="0"/>
              <a:t>December 1, 2016</a:t>
            </a:r>
          </a:p>
        </p:txBody>
      </p:sp>
    </p:spTree>
    <p:extLst>
      <p:ext uri="{BB962C8B-B14F-4D97-AF65-F5344CB8AC3E}">
        <p14:creationId xmlns:p14="http://schemas.microsoft.com/office/powerpoint/2010/main" val="97596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31155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mark = </a:t>
            </a:r>
            <a:r>
              <a:rPr lang="en-US" dirty="0">
                <a:hlinkClick r:id="rId2"/>
              </a:rPr>
              <a:t>http://www.agile-code.com/blog/easy-task-estimation-with-three-point-estimation-technique/</a:t>
            </a:r>
            <a:endParaRPr lang="en-US" dirty="0"/>
          </a:p>
          <a:p>
            <a:r>
              <a:rPr lang="en-US" dirty="0"/>
              <a:t>Branch Management = https://www.atlassian.com/git/images/tutorials/collaborating/comparing-workflows/gitflow-workflow/05.svg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9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 when you deploy a release and find a major issue with it?</a:t>
            </a:r>
          </a:p>
          <a:p>
            <a:r>
              <a:rPr lang="en-US" dirty="0"/>
              <a:t>How do you fix an issue a client is having with the system 2 releases ago?</a:t>
            </a:r>
          </a:p>
          <a:p>
            <a:r>
              <a:rPr lang="en-US" dirty="0"/>
              <a:t>How do you handle adding a </a:t>
            </a:r>
            <a:r>
              <a:rPr lang="en-US"/>
              <a:t>new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(5 minutes)</a:t>
            </a:r>
          </a:p>
          <a:p>
            <a:r>
              <a:rPr lang="en-US" dirty="0"/>
              <a:t>Revision Control (10 minutes)</a:t>
            </a:r>
          </a:p>
          <a:p>
            <a:r>
              <a:rPr lang="en-US" dirty="0"/>
              <a:t>Branch Management (15 minutes)</a:t>
            </a:r>
          </a:p>
          <a:p>
            <a:r>
              <a:rPr lang="en-US" dirty="0"/>
              <a:t>Deployment (10 minutes)</a:t>
            </a:r>
          </a:p>
          <a:p>
            <a:r>
              <a:rPr lang="en-US" dirty="0"/>
              <a:t>Project Status Updates (30 minutes)</a:t>
            </a:r>
          </a:p>
          <a:p>
            <a:r>
              <a:rPr lang="en-US" dirty="0"/>
              <a:t>Prepare for Presentation &amp; Final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1695450"/>
            <a:ext cx="3152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sprint retrospective?</a:t>
            </a:r>
          </a:p>
          <a:p>
            <a:r>
              <a:rPr lang="en-US" dirty="0"/>
              <a:t>How do we manage quality?</a:t>
            </a:r>
          </a:p>
          <a:p>
            <a:r>
              <a:rPr lang="en-US" dirty="0"/>
              <a:t>What is the definition of done?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5470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Why do we use it?</a:t>
            </a:r>
          </a:p>
          <a:p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390906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branch management?</a:t>
            </a:r>
          </a:p>
          <a:p>
            <a:r>
              <a:rPr lang="en-US" dirty="0"/>
              <a:t>Why do we need it?</a:t>
            </a:r>
          </a:p>
          <a:p>
            <a:r>
              <a:rPr lang="en-US" dirty="0"/>
              <a:t>How do we use it?</a:t>
            </a:r>
          </a:p>
        </p:txBody>
      </p:sp>
    </p:spTree>
    <p:extLst>
      <p:ext uri="{BB962C8B-B14F-4D97-AF65-F5344CB8AC3E}">
        <p14:creationId xmlns:p14="http://schemas.microsoft.com/office/powerpoint/2010/main" val="50726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management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331" y="1653139"/>
            <a:ext cx="6604877" cy="50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5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deployment?</a:t>
            </a:r>
          </a:p>
          <a:p>
            <a:r>
              <a:rPr lang="en-US" dirty="0"/>
              <a:t>How do we deploy a system?</a:t>
            </a:r>
          </a:p>
          <a:p>
            <a:r>
              <a:rPr lang="en-US" dirty="0"/>
              <a:t>What tools do we need?</a:t>
            </a:r>
          </a:p>
        </p:txBody>
      </p:sp>
    </p:spTree>
    <p:extLst>
      <p:ext uri="{BB962C8B-B14F-4D97-AF65-F5344CB8AC3E}">
        <p14:creationId xmlns:p14="http://schemas.microsoft.com/office/powerpoint/2010/main" val="427708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Revision/Version Control System</a:t>
            </a:r>
          </a:p>
          <a:p>
            <a:r>
              <a:rPr lang="en-US" dirty="0"/>
              <a:t>Build Server (Preferably CI &amp; Full builds)</a:t>
            </a:r>
          </a:p>
          <a:p>
            <a:r>
              <a:rPr lang="en-US" dirty="0"/>
              <a:t>Release Build (version &amp; label)</a:t>
            </a:r>
          </a:p>
          <a:p>
            <a:r>
              <a:rPr lang="en-US" dirty="0"/>
              <a:t>Packaging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30165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Revision/Version Control to manage code/releases</a:t>
            </a:r>
          </a:p>
          <a:p>
            <a:r>
              <a:rPr lang="en-US" dirty="0"/>
              <a:t>Use Branch Management to manage releases, hotfixes, new projects/features</a:t>
            </a:r>
          </a:p>
          <a:p>
            <a:r>
              <a:rPr lang="en-US"/>
              <a:t>Deployment leverages </a:t>
            </a:r>
            <a:r>
              <a:rPr lang="en-US" dirty="0"/>
              <a:t>multiple tools to deliver system to end user</a:t>
            </a:r>
          </a:p>
        </p:txBody>
      </p:sp>
    </p:spTree>
    <p:extLst>
      <p:ext uri="{BB962C8B-B14F-4D97-AF65-F5344CB8AC3E}">
        <p14:creationId xmlns:p14="http://schemas.microsoft.com/office/powerpoint/2010/main" val="3406955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607</TotalTime>
  <Words>245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Week 7 – Revision Control, Branch management, Deployment</vt:lpstr>
      <vt:lpstr>Agenda</vt:lpstr>
      <vt:lpstr>Review</vt:lpstr>
      <vt:lpstr>Revision Control</vt:lpstr>
      <vt:lpstr>Branch Management</vt:lpstr>
      <vt:lpstr>Branch management (Cont)</vt:lpstr>
      <vt:lpstr>Deployment</vt:lpstr>
      <vt:lpstr>Deployment (cont)</vt:lpstr>
      <vt:lpstr>Conclusion</vt:lpstr>
      <vt:lpstr>Questions</vt:lpstr>
      <vt:lpstr>References:</vt:lpstr>
      <vt:lpstr>Questions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Story Estimation, Sprint Planning, &amp; Capacity</dc:title>
  <dc:creator>Mike Dempewolf</dc:creator>
  <cp:lastModifiedBy>Mike Dempewolf</cp:lastModifiedBy>
  <cp:revision>49</cp:revision>
  <dcterms:created xsi:type="dcterms:W3CDTF">2016-10-27T19:05:13Z</dcterms:created>
  <dcterms:modified xsi:type="dcterms:W3CDTF">2016-12-01T22:47:02Z</dcterms:modified>
</cp:coreProperties>
</file>