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300" r:id="rId4"/>
    <p:sldId id="301" r:id="rId5"/>
    <p:sldId id="296" r:id="rId6"/>
    <p:sldId id="314" r:id="rId7"/>
    <p:sldId id="323" r:id="rId8"/>
    <p:sldId id="324" r:id="rId9"/>
    <p:sldId id="317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0" autoAdjust="0"/>
    <p:restoredTop sz="82818" autoAdjust="0"/>
  </p:normalViewPr>
  <p:slideViewPr>
    <p:cSldViewPr>
      <p:cViewPr varScale="1">
        <p:scale>
          <a:sx n="95" d="100"/>
          <a:sy n="95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1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79A50-2658-40B2-81EE-E3A4BEEA6664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60B8-92C6-4B19-A4B1-D50BC0BA2C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60B8-92C6-4B19-A4B1-D50BC0BA2C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ChangeAspect="1"/>
          </p:cNvSpPr>
          <p:nvPr/>
        </p:nvSpPr>
        <p:spPr bwMode="auto">
          <a:xfrm rot="2349071">
            <a:off x="6961734" y="2426758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56292" y="3764260"/>
            <a:ext cx="9266267" cy="3160554"/>
            <a:chOff x="-56292" y="3764260"/>
            <a:chExt cx="9266267" cy="3160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 rot="21064630">
              <a:off x="1553661" y="6160007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4864630">
              <a:off x="2508619" y="6585311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2820796" y="677111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21064630">
              <a:off x="1942540" y="6233850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15664630" flipV="1">
              <a:off x="2633521" y="6078906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 rot="4864630">
              <a:off x="1838402" y="5582340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10264630">
              <a:off x="2481379" y="5497981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21064630">
              <a:off x="657826" y="6426918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5664630" flipV="1">
              <a:off x="1425852" y="6196683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4864630">
              <a:off x="568774" y="57742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0264630">
              <a:off x="1211752" y="568987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21064630">
              <a:off x="-16333" y="6586052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5664630" flipV="1">
              <a:off x="250136" y="6283627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4864630">
              <a:off x="-271840" y="6193427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0264630">
              <a:off x="-18917" y="5886355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 rot="4864630">
              <a:off x="4756631" y="6263818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5664630" flipV="1">
              <a:off x="6389090" y="555816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4864630">
              <a:off x="5647273" y="499922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 rot="10264630">
              <a:off x="6290250" y="4914864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21064630">
              <a:off x="4477866" y="582943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4864630">
              <a:off x="4377646" y="519111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4864630">
              <a:off x="3572947" y="6367763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10264630">
              <a:off x="4104217" y="6563346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21064630">
              <a:off x="3205681" y="602917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5664630" flipV="1">
              <a:off x="3847278" y="594979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4864630">
              <a:off x="3105462" y="539085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10264630">
              <a:off x="3748438" y="530649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 rot="21064630">
              <a:off x="7026974" y="544123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 rot="4864630">
              <a:off x="6926754" y="4802912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 rot="21064630">
              <a:off x="1348158" y="488272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 rot="15664630" flipV="1">
              <a:off x="2374715" y="4864000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 rot="4864630">
              <a:off x="1632898" y="43050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 rot="21064630">
              <a:off x="463492" y="51352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 rot="15664630" flipV="1">
              <a:off x="1105089" y="5055891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 rot="4864630">
              <a:off x="363272" y="44969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 rot="10264630">
              <a:off x="1006249" y="441258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 rot="21064630">
              <a:off x="-34641" y="5546841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15664630" flipV="1">
              <a:off x="-167102" y="5255581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 rot="10264630">
              <a:off x="-56292" y="459594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 rot="21064630">
              <a:off x="5541990" y="436025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1064630">
              <a:off x="4272363" y="4552149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"/>
            <p:cNvSpPr>
              <a:spLocks/>
            </p:cNvSpPr>
            <p:nvPr/>
          </p:nvSpPr>
          <p:spPr bwMode="auto">
            <a:xfrm rot="15664630" flipV="1">
              <a:off x="4913960" y="4472773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 rot="21064630">
              <a:off x="8091098" y="397205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 rot="15664630" flipV="1">
              <a:off x="8632900" y="401189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 rot="21064630">
              <a:off x="252833" y="385355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58992" y="-73740"/>
            <a:ext cx="9266267" cy="3160554"/>
            <a:chOff x="-58992" y="-73740"/>
            <a:chExt cx="9266267" cy="31605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 7"/>
            <p:cNvSpPr>
              <a:spLocks/>
            </p:cNvSpPr>
            <p:nvPr/>
          </p:nvSpPr>
          <p:spPr bwMode="auto">
            <a:xfrm rot="535370" flipV="1">
              <a:off x="1939840" y="-60812"/>
              <a:ext cx="1019800" cy="678036"/>
            </a:xfrm>
            <a:custGeom>
              <a:avLst/>
              <a:gdLst/>
              <a:ahLst/>
              <a:cxnLst/>
              <a:rect l="l" t="t" r="r" b="b"/>
              <a:pathLst>
                <a:path w="1019800" h="6780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23609" y="290798"/>
                    <a:pt x="941781" y="243216"/>
                    <a:pt x="989357" y="269309"/>
                  </a:cubicBezTo>
                  <a:cubicBezTo>
                    <a:pt x="1007773" y="280054"/>
                    <a:pt x="1024655" y="330706"/>
                    <a:pt x="1018516" y="366009"/>
                  </a:cubicBezTo>
                  <a:cubicBezTo>
                    <a:pt x="1012377" y="399777"/>
                    <a:pt x="986287" y="428941"/>
                    <a:pt x="941781" y="430476"/>
                  </a:cubicBezTo>
                  <a:cubicBezTo>
                    <a:pt x="926434" y="430476"/>
                    <a:pt x="908017" y="427406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39"/>
                    <a:pt x="815935" y="476523"/>
                  </a:cubicBezTo>
                  <a:cubicBezTo>
                    <a:pt x="811331" y="547130"/>
                    <a:pt x="826678" y="617736"/>
                    <a:pt x="835886" y="677598"/>
                  </a:cubicBezTo>
                  <a:lnTo>
                    <a:pt x="830865" y="678036"/>
                  </a:lnTo>
                  <a:lnTo>
                    <a:pt x="579460" y="638564"/>
                  </a:lnTo>
                  <a:cubicBezTo>
                    <a:pt x="582752" y="608500"/>
                    <a:pt x="596735" y="573563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5" y="481128"/>
                    <a:pt x="476766" y="484198"/>
                    <a:pt x="455280" y="496477"/>
                  </a:cubicBezTo>
                  <a:cubicBezTo>
                    <a:pt x="425004" y="514646"/>
                    <a:pt x="430564" y="577615"/>
                    <a:pt x="436667" y="616145"/>
                  </a:cubicBezTo>
                  <a:lnTo>
                    <a:pt x="205482" y="579848"/>
                  </a:lnTo>
                  <a:cubicBezTo>
                    <a:pt x="210944" y="515341"/>
                    <a:pt x="205166" y="445855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-5131" y="390568"/>
                    <a:pt x="-5131" y="321497"/>
                    <a:pt x="13285" y="292333"/>
                  </a:cubicBezTo>
                  <a:cubicBezTo>
                    <a:pt x="31702" y="260100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4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4"/>
                  </a:cubicBezTo>
                  <a:cubicBezTo>
                    <a:pt x="774498" y="14513"/>
                    <a:pt x="805192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 rot="535370" flipV="1">
              <a:off x="655126" y="-57330"/>
              <a:ext cx="1019644" cy="481486"/>
            </a:xfrm>
            <a:custGeom>
              <a:avLst/>
              <a:gdLst/>
              <a:ahLst/>
              <a:cxnLst/>
              <a:rect l="l" t="t" r="r" b="b"/>
              <a:pathLst>
                <a:path w="1019644" h="481486">
                  <a:moveTo>
                    <a:pt x="834196" y="20653"/>
                  </a:moveTo>
                  <a:cubicBezTo>
                    <a:pt x="815779" y="83585"/>
                    <a:pt x="806571" y="206378"/>
                    <a:pt x="814245" y="249356"/>
                  </a:cubicBezTo>
                  <a:cubicBezTo>
                    <a:pt x="823453" y="290798"/>
                    <a:pt x="941625" y="243216"/>
                    <a:pt x="989201" y="269310"/>
                  </a:cubicBezTo>
                  <a:cubicBezTo>
                    <a:pt x="1007617" y="280054"/>
                    <a:pt x="1024499" y="330706"/>
                    <a:pt x="1018360" y="366010"/>
                  </a:cubicBezTo>
                  <a:cubicBezTo>
                    <a:pt x="1012221" y="399777"/>
                    <a:pt x="986131" y="428941"/>
                    <a:pt x="941625" y="430476"/>
                  </a:cubicBezTo>
                  <a:cubicBezTo>
                    <a:pt x="926278" y="430476"/>
                    <a:pt x="907861" y="427406"/>
                    <a:pt x="889445" y="425871"/>
                  </a:cubicBezTo>
                  <a:cubicBezTo>
                    <a:pt x="874098" y="424336"/>
                    <a:pt x="851077" y="418197"/>
                    <a:pt x="838800" y="421267"/>
                  </a:cubicBezTo>
                  <a:cubicBezTo>
                    <a:pt x="823453" y="425871"/>
                    <a:pt x="817314" y="459639"/>
                    <a:pt x="815779" y="476523"/>
                  </a:cubicBezTo>
                  <a:lnTo>
                    <a:pt x="816007" y="481486"/>
                  </a:lnTo>
                  <a:lnTo>
                    <a:pt x="37" y="353375"/>
                  </a:lnTo>
                  <a:cubicBezTo>
                    <a:pt x="-460" y="330304"/>
                    <a:pt x="4142" y="306566"/>
                    <a:pt x="13129" y="292333"/>
                  </a:cubicBezTo>
                  <a:cubicBezTo>
                    <a:pt x="31546" y="260100"/>
                    <a:pt x="79122" y="266240"/>
                    <a:pt x="120559" y="272380"/>
                  </a:cubicBezTo>
                  <a:cubicBezTo>
                    <a:pt x="134371" y="273915"/>
                    <a:pt x="160461" y="286194"/>
                    <a:pt x="177343" y="281589"/>
                  </a:cubicBezTo>
                  <a:cubicBezTo>
                    <a:pt x="191155" y="276984"/>
                    <a:pt x="194224" y="249356"/>
                    <a:pt x="195759" y="227867"/>
                  </a:cubicBezTo>
                  <a:cubicBezTo>
                    <a:pt x="201898" y="151121"/>
                    <a:pt x="188086" y="89724"/>
                    <a:pt x="183481" y="23723"/>
                  </a:cubicBezTo>
                  <a:cubicBezTo>
                    <a:pt x="227988" y="19118"/>
                    <a:pt x="275564" y="5304"/>
                    <a:pt x="324674" y="699"/>
                  </a:cubicBezTo>
                  <a:cubicBezTo>
                    <a:pt x="375319" y="-2370"/>
                    <a:pt x="432104" y="3769"/>
                    <a:pt x="439777" y="37537"/>
                  </a:cubicBezTo>
                  <a:cubicBezTo>
                    <a:pt x="441312" y="49816"/>
                    <a:pt x="433638" y="92794"/>
                    <a:pt x="432103" y="103539"/>
                  </a:cubicBezTo>
                  <a:cubicBezTo>
                    <a:pt x="429034" y="125028"/>
                    <a:pt x="421361" y="152656"/>
                    <a:pt x="429034" y="174145"/>
                  </a:cubicBezTo>
                  <a:cubicBezTo>
                    <a:pt x="444381" y="217123"/>
                    <a:pt x="547206" y="226332"/>
                    <a:pt x="579435" y="192564"/>
                  </a:cubicBezTo>
                  <a:cubicBezTo>
                    <a:pt x="593247" y="178750"/>
                    <a:pt x="591713" y="143446"/>
                    <a:pt x="590178" y="118888"/>
                  </a:cubicBezTo>
                  <a:cubicBezTo>
                    <a:pt x="587109" y="94329"/>
                    <a:pt x="573296" y="74375"/>
                    <a:pt x="576366" y="51351"/>
                  </a:cubicBezTo>
                  <a:cubicBezTo>
                    <a:pt x="582504" y="-13115"/>
                    <a:pt x="683795" y="6839"/>
                    <a:pt x="742114" y="11444"/>
                  </a:cubicBezTo>
                  <a:cubicBezTo>
                    <a:pt x="774342" y="14514"/>
                    <a:pt x="805036" y="17583"/>
                    <a:pt x="834196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"/>
            <p:cNvSpPr>
              <a:spLocks/>
            </p:cNvSpPr>
            <p:nvPr/>
          </p:nvSpPr>
          <p:spPr bwMode="auto">
            <a:xfrm rot="11335370" flipV="1">
              <a:off x="4101517" y="-73740"/>
              <a:ext cx="835345" cy="361468"/>
            </a:xfrm>
            <a:custGeom>
              <a:avLst/>
              <a:gdLst/>
              <a:ahLst/>
              <a:cxnLst/>
              <a:rect l="l" t="t" r="r" b="b"/>
              <a:pathLst>
                <a:path w="835345" h="361468">
                  <a:moveTo>
                    <a:pt x="330181" y="360230"/>
                  </a:moveTo>
                  <a:cubicBezTo>
                    <a:pt x="278617" y="355482"/>
                    <a:pt x="233745" y="338192"/>
                    <a:pt x="192347" y="327826"/>
                  </a:cubicBezTo>
                  <a:cubicBezTo>
                    <a:pt x="212222" y="260301"/>
                    <a:pt x="215311" y="116039"/>
                    <a:pt x="183079" y="93002"/>
                  </a:cubicBezTo>
                  <a:cubicBezTo>
                    <a:pt x="150847" y="69966"/>
                    <a:pt x="55694" y="111431"/>
                    <a:pt x="17386" y="74574"/>
                  </a:cubicBezTo>
                  <a:cubicBezTo>
                    <a:pt x="2973" y="61170"/>
                    <a:pt x="-2434" y="29162"/>
                    <a:pt x="1000" y="0"/>
                  </a:cubicBezTo>
                  <a:lnTo>
                    <a:pt x="817512" y="128196"/>
                  </a:lnTo>
                  <a:cubicBezTo>
                    <a:pt x="816110" y="132132"/>
                    <a:pt x="815657" y="135900"/>
                    <a:pt x="815367" y="139075"/>
                  </a:cubicBezTo>
                  <a:cubicBezTo>
                    <a:pt x="810733" y="209694"/>
                    <a:pt x="826077" y="280242"/>
                    <a:pt x="835345" y="340135"/>
                  </a:cubicBezTo>
                  <a:cubicBezTo>
                    <a:pt x="790858" y="344743"/>
                    <a:pt x="757082" y="346254"/>
                    <a:pt x="711050" y="350862"/>
                  </a:cubicBezTo>
                  <a:cubicBezTo>
                    <a:pt x="680363" y="353957"/>
                    <a:pt x="620429" y="369291"/>
                    <a:pt x="591286" y="350862"/>
                  </a:cubicBezTo>
                  <a:cubicBezTo>
                    <a:pt x="554522" y="326314"/>
                    <a:pt x="597465" y="252671"/>
                    <a:pt x="594375" y="212718"/>
                  </a:cubicBezTo>
                  <a:cubicBezTo>
                    <a:pt x="592830" y="175860"/>
                    <a:pt x="563688" y="151312"/>
                    <a:pt x="536089" y="146705"/>
                  </a:cubicBezTo>
                  <a:cubicBezTo>
                    <a:pt x="508491" y="143682"/>
                    <a:pt x="476259" y="146705"/>
                    <a:pt x="454736" y="159015"/>
                  </a:cubicBezTo>
                  <a:cubicBezTo>
                    <a:pt x="424049" y="177444"/>
                    <a:pt x="430125" y="241873"/>
                    <a:pt x="436303" y="280242"/>
                  </a:cubicBezTo>
                  <a:cubicBezTo>
                    <a:pt x="437848" y="294063"/>
                    <a:pt x="442482" y="310981"/>
                    <a:pt x="440937" y="323218"/>
                  </a:cubicBezTo>
                  <a:cubicBezTo>
                    <a:pt x="436303" y="344743"/>
                    <a:pt x="411794" y="356981"/>
                    <a:pt x="384093" y="360076"/>
                  </a:cubicBezTo>
                  <a:cubicBezTo>
                    <a:pt x="365299" y="362002"/>
                    <a:pt x="347368" y="361813"/>
                    <a:pt x="330181" y="3602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 rot="535370" flipV="1">
              <a:off x="1550961" y="655821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 rot="16735370" flipV="1">
              <a:off x="2505919" y="-141953"/>
              <a:ext cx="203360" cy="407716"/>
            </a:xfrm>
            <a:custGeom>
              <a:avLst/>
              <a:gdLst/>
              <a:ahLst/>
              <a:cxnLst/>
              <a:rect l="l" t="t" r="r" b="b"/>
              <a:pathLst>
                <a:path w="203360" h="407716">
                  <a:moveTo>
                    <a:pt x="183638" y="3296"/>
                  </a:moveTo>
                  <a:lnTo>
                    <a:pt x="203360" y="0"/>
                  </a:lnTo>
                  <a:lnTo>
                    <a:pt x="191277" y="76961"/>
                  </a:lnTo>
                  <a:cubicBezTo>
                    <a:pt x="188411" y="52354"/>
                    <a:pt x="185371" y="28152"/>
                    <a:pt x="183638" y="3296"/>
                  </a:cubicBezTo>
                  <a:close/>
                  <a:moveTo>
                    <a:pt x="2998" y="299895"/>
                  </a:moveTo>
                  <a:cubicBezTo>
                    <a:pt x="5228" y="288982"/>
                    <a:pt x="8681" y="279197"/>
                    <a:pt x="13285" y="271907"/>
                  </a:cubicBezTo>
                  <a:cubicBezTo>
                    <a:pt x="31702" y="239673"/>
                    <a:pt x="79278" y="245813"/>
                    <a:pt x="120714" y="251953"/>
                  </a:cubicBezTo>
                  <a:cubicBezTo>
                    <a:pt x="130819" y="253075"/>
                    <a:pt x="147492" y="259948"/>
                    <a:pt x="162539" y="259996"/>
                  </a:cubicBezTo>
                  <a:lnTo>
                    <a:pt x="140036" y="403330"/>
                  </a:lnTo>
                  <a:cubicBezTo>
                    <a:pt x="98675" y="405017"/>
                    <a:pt x="44562" y="417239"/>
                    <a:pt x="17890" y="391630"/>
                  </a:cubicBezTo>
                  <a:cubicBezTo>
                    <a:pt x="624" y="375513"/>
                    <a:pt x="-3692" y="332632"/>
                    <a:pt x="2998" y="2998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 rot="11335370" flipV="1">
              <a:off x="2818096" y="-55536"/>
              <a:ext cx="642998" cy="135494"/>
            </a:xfrm>
            <a:custGeom>
              <a:avLst/>
              <a:gdLst/>
              <a:ahLst/>
              <a:cxnLst/>
              <a:rect l="l" t="t" r="r" b="b"/>
              <a:pathLst>
                <a:path w="642998" h="135494">
                  <a:moveTo>
                    <a:pt x="425632" y="133097"/>
                  </a:moveTo>
                  <a:cubicBezTo>
                    <a:pt x="415435" y="131992"/>
                    <a:pt x="406225" y="129494"/>
                    <a:pt x="398939" y="124887"/>
                  </a:cubicBezTo>
                  <a:cubicBezTo>
                    <a:pt x="379933" y="112196"/>
                    <a:pt x="382230" y="86382"/>
                    <a:pt x="388519" y="58900"/>
                  </a:cubicBezTo>
                  <a:lnTo>
                    <a:pt x="640526" y="98466"/>
                  </a:lnTo>
                  <a:cubicBezTo>
                    <a:pt x="641359" y="103776"/>
                    <a:pt x="642201" y="109008"/>
                    <a:pt x="642998" y="114161"/>
                  </a:cubicBezTo>
                  <a:cubicBezTo>
                    <a:pt x="598512" y="118768"/>
                    <a:pt x="564735" y="120280"/>
                    <a:pt x="518703" y="124887"/>
                  </a:cubicBezTo>
                  <a:cubicBezTo>
                    <a:pt x="495687" y="127209"/>
                    <a:pt x="456221" y="136414"/>
                    <a:pt x="425632" y="133097"/>
                  </a:cubicBezTo>
                  <a:close/>
                  <a:moveTo>
                    <a:pt x="137834" y="134256"/>
                  </a:moveTo>
                  <a:cubicBezTo>
                    <a:pt x="86270" y="129508"/>
                    <a:pt x="41397" y="112217"/>
                    <a:pt x="0" y="101851"/>
                  </a:cubicBezTo>
                  <a:cubicBezTo>
                    <a:pt x="7719" y="75625"/>
                    <a:pt x="12906" y="37825"/>
                    <a:pt x="13370" y="0"/>
                  </a:cubicBezTo>
                  <a:lnTo>
                    <a:pt x="241668" y="35843"/>
                  </a:lnTo>
                  <a:cubicBezTo>
                    <a:pt x="242141" y="42421"/>
                    <a:pt x="243048" y="48626"/>
                    <a:pt x="243956" y="54267"/>
                  </a:cubicBezTo>
                  <a:cubicBezTo>
                    <a:pt x="245501" y="68089"/>
                    <a:pt x="250135" y="85006"/>
                    <a:pt x="248590" y="97244"/>
                  </a:cubicBezTo>
                  <a:cubicBezTo>
                    <a:pt x="243956" y="118768"/>
                    <a:pt x="219447" y="131006"/>
                    <a:pt x="191746" y="134102"/>
                  </a:cubicBezTo>
                  <a:cubicBezTo>
                    <a:pt x="172953" y="136027"/>
                    <a:pt x="155021" y="135838"/>
                    <a:pt x="137834" y="13425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 rot="5935370">
              <a:off x="2630821" y="73232"/>
              <a:ext cx="893534" cy="698936"/>
            </a:xfrm>
            <a:custGeom>
              <a:avLst/>
              <a:gdLst/>
              <a:ahLst/>
              <a:cxnLst/>
              <a:rect l="l" t="t" r="r" b="b"/>
              <a:pathLst>
                <a:path w="893534" h="698936">
                  <a:moveTo>
                    <a:pt x="892874" y="331342"/>
                  </a:moveTo>
                  <a:cubicBezTo>
                    <a:pt x="889858" y="299632"/>
                    <a:pt x="876933" y="277366"/>
                    <a:pt x="863091" y="269294"/>
                  </a:cubicBezTo>
                  <a:cubicBezTo>
                    <a:pt x="815574" y="243224"/>
                    <a:pt x="707180" y="313606"/>
                    <a:pt x="688112" y="249374"/>
                  </a:cubicBezTo>
                  <a:cubicBezTo>
                    <a:pt x="680566" y="206390"/>
                    <a:pt x="689743" y="83589"/>
                    <a:pt x="708098" y="20685"/>
                  </a:cubicBezTo>
                  <a:lnTo>
                    <a:pt x="616121" y="11459"/>
                  </a:lnTo>
                  <a:cubicBezTo>
                    <a:pt x="557794" y="6847"/>
                    <a:pt x="456437" y="-13073"/>
                    <a:pt x="450319" y="51368"/>
                  </a:cubicBezTo>
                  <a:cubicBezTo>
                    <a:pt x="447260" y="74363"/>
                    <a:pt x="461128" y="94352"/>
                    <a:pt x="464085" y="118955"/>
                  </a:cubicBezTo>
                  <a:cubicBezTo>
                    <a:pt x="465614" y="143487"/>
                    <a:pt x="467144" y="178713"/>
                    <a:pt x="453378" y="192551"/>
                  </a:cubicBezTo>
                  <a:cubicBezTo>
                    <a:pt x="421155" y="226310"/>
                    <a:pt x="318268" y="217084"/>
                    <a:pt x="302973" y="174170"/>
                  </a:cubicBezTo>
                  <a:cubicBezTo>
                    <a:pt x="295223" y="152713"/>
                    <a:pt x="302973" y="125035"/>
                    <a:pt x="305930" y="103508"/>
                  </a:cubicBezTo>
                  <a:cubicBezTo>
                    <a:pt x="307459" y="92815"/>
                    <a:pt x="315209" y="49831"/>
                    <a:pt x="313680" y="37599"/>
                  </a:cubicBezTo>
                  <a:cubicBezTo>
                    <a:pt x="305930" y="3841"/>
                    <a:pt x="249235" y="-2379"/>
                    <a:pt x="198556" y="696"/>
                  </a:cubicBezTo>
                  <a:cubicBezTo>
                    <a:pt x="149407" y="5309"/>
                    <a:pt x="101889" y="19148"/>
                    <a:pt x="57328" y="23761"/>
                  </a:cubicBezTo>
                  <a:cubicBezTo>
                    <a:pt x="62019" y="89739"/>
                    <a:pt x="75785" y="151105"/>
                    <a:pt x="69667" y="227917"/>
                  </a:cubicBezTo>
                  <a:cubicBezTo>
                    <a:pt x="68035" y="249374"/>
                    <a:pt x="65078" y="276982"/>
                    <a:pt x="51210" y="281595"/>
                  </a:cubicBezTo>
                  <a:cubicBezTo>
                    <a:pt x="36470" y="285636"/>
                    <a:pt x="14608" y="276696"/>
                    <a:pt x="0" y="273786"/>
                  </a:cubicBezTo>
                  <a:lnTo>
                    <a:pt x="23446" y="423118"/>
                  </a:lnTo>
                  <a:lnTo>
                    <a:pt x="57328" y="430466"/>
                  </a:lnTo>
                  <a:cubicBezTo>
                    <a:pt x="89653" y="453531"/>
                    <a:pt x="86491" y="597789"/>
                    <a:pt x="66607" y="665306"/>
                  </a:cubicBezTo>
                  <a:cubicBezTo>
                    <a:pt x="121875" y="679145"/>
                    <a:pt x="183159" y="705284"/>
                    <a:pt x="258412" y="697526"/>
                  </a:cubicBezTo>
                  <a:cubicBezTo>
                    <a:pt x="286046" y="694451"/>
                    <a:pt x="310620" y="682220"/>
                    <a:pt x="315209" y="660693"/>
                  </a:cubicBezTo>
                  <a:cubicBezTo>
                    <a:pt x="316739" y="648462"/>
                    <a:pt x="312150" y="631548"/>
                    <a:pt x="310620" y="617709"/>
                  </a:cubicBezTo>
                  <a:cubicBezTo>
                    <a:pt x="304401" y="579338"/>
                    <a:pt x="298282" y="514897"/>
                    <a:pt x="328975" y="496515"/>
                  </a:cubicBezTo>
                  <a:cubicBezTo>
                    <a:pt x="350491" y="484214"/>
                    <a:pt x="382713" y="481138"/>
                    <a:pt x="410449" y="484214"/>
                  </a:cubicBezTo>
                  <a:cubicBezTo>
                    <a:pt x="438082" y="488827"/>
                    <a:pt x="467144" y="513359"/>
                    <a:pt x="468775" y="550192"/>
                  </a:cubicBezTo>
                  <a:cubicBezTo>
                    <a:pt x="471834" y="590171"/>
                    <a:pt x="428905" y="663768"/>
                    <a:pt x="465614" y="688370"/>
                  </a:cubicBezTo>
                  <a:cubicBezTo>
                    <a:pt x="494778" y="706752"/>
                    <a:pt x="554736" y="691446"/>
                    <a:pt x="585428" y="688370"/>
                  </a:cubicBezTo>
                  <a:cubicBezTo>
                    <a:pt x="631417" y="683757"/>
                    <a:pt x="665168" y="682220"/>
                    <a:pt x="709729" y="677607"/>
                  </a:cubicBezTo>
                  <a:cubicBezTo>
                    <a:pt x="700450" y="617709"/>
                    <a:pt x="685052" y="547187"/>
                    <a:pt x="689743" y="476526"/>
                  </a:cubicBezTo>
                  <a:cubicBezTo>
                    <a:pt x="691272" y="459612"/>
                    <a:pt x="697391" y="425853"/>
                    <a:pt x="712788" y="421240"/>
                  </a:cubicBezTo>
                  <a:cubicBezTo>
                    <a:pt x="725024" y="418165"/>
                    <a:pt x="747968" y="424386"/>
                    <a:pt x="763467" y="425853"/>
                  </a:cubicBezTo>
                  <a:cubicBezTo>
                    <a:pt x="781720" y="427391"/>
                    <a:pt x="800176" y="430466"/>
                    <a:pt x="815574" y="430466"/>
                  </a:cubicBezTo>
                  <a:cubicBezTo>
                    <a:pt x="860032" y="428999"/>
                    <a:pt x="886137" y="415998"/>
                    <a:pt x="892255" y="366025"/>
                  </a:cubicBezTo>
                  <a:cubicBezTo>
                    <a:pt x="893784" y="353532"/>
                    <a:pt x="893880" y="341912"/>
                    <a:pt x="892874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 rot="16735370" flipV="1">
              <a:off x="1835702" y="548858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 rot="11335370" flipV="1">
              <a:off x="2478679" y="654166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"/>
            <p:cNvSpPr>
              <a:spLocks/>
            </p:cNvSpPr>
            <p:nvPr/>
          </p:nvSpPr>
          <p:spPr bwMode="auto">
            <a:xfrm rot="5935370">
              <a:off x="1423152" y="-42876"/>
              <a:ext cx="741016" cy="697267"/>
            </a:xfrm>
            <a:custGeom>
              <a:avLst/>
              <a:gdLst/>
              <a:ahLst/>
              <a:cxnLst/>
              <a:rect l="l" t="t" r="r" b="b"/>
              <a:pathLst>
                <a:path w="741016" h="697267">
                  <a:moveTo>
                    <a:pt x="740356" y="331342"/>
                  </a:moveTo>
                  <a:cubicBezTo>
                    <a:pt x="737340" y="299631"/>
                    <a:pt x="724415" y="277366"/>
                    <a:pt x="710573" y="269294"/>
                  </a:cubicBezTo>
                  <a:cubicBezTo>
                    <a:pt x="663056" y="243224"/>
                    <a:pt x="554662" y="313605"/>
                    <a:pt x="535594" y="249374"/>
                  </a:cubicBezTo>
                  <a:cubicBezTo>
                    <a:pt x="528048" y="206390"/>
                    <a:pt x="537225" y="83589"/>
                    <a:pt x="555580" y="20685"/>
                  </a:cubicBezTo>
                  <a:lnTo>
                    <a:pt x="463603" y="11459"/>
                  </a:lnTo>
                  <a:cubicBezTo>
                    <a:pt x="405277" y="6846"/>
                    <a:pt x="303919" y="-13073"/>
                    <a:pt x="297801" y="51368"/>
                  </a:cubicBezTo>
                  <a:cubicBezTo>
                    <a:pt x="294742" y="74363"/>
                    <a:pt x="308610" y="94352"/>
                    <a:pt x="311567" y="118954"/>
                  </a:cubicBezTo>
                  <a:cubicBezTo>
                    <a:pt x="313096" y="143487"/>
                    <a:pt x="314626" y="178713"/>
                    <a:pt x="300860" y="192551"/>
                  </a:cubicBezTo>
                  <a:cubicBezTo>
                    <a:pt x="268638" y="226309"/>
                    <a:pt x="165750" y="217084"/>
                    <a:pt x="150455" y="174170"/>
                  </a:cubicBezTo>
                  <a:cubicBezTo>
                    <a:pt x="142705" y="152713"/>
                    <a:pt x="150455" y="125035"/>
                    <a:pt x="153412" y="103508"/>
                  </a:cubicBezTo>
                  <a:cubicBezTo>
                    <a:pt x="154941" y="92815"/>
                    <a:pt x="162691" y="49831"/>
                    <a:pt x="161162" y="37599"/>
                  </a:cubicBezTo>
                  <a:cubicBezTo>
                    <a:pt x="153412" y="3841"/>
                    <a:pt x="96717" y="-2379"/>
                    <a:pt x="46038" y="696"/>
                  </a:cubicBezTo>
                  <a:cubicBezTo>
                    <a:pt x="30468" y="2157"/>
                    <a:pt x="15063" y="4544"/>
                    <a:pt x="0" y="8036"/>
                  </a:cubicBezTo>
                  <a:lnTo>
                    <a:pt x="108143" y="696828"/>
                  </a:lnTo>
                  <a:cubicBezTo>
                    <a:pt x="134883" y="693762"/>
                    <a:pt x="158230" y="681620"/>
                    <a:pt x="162691" y="660693"/>
                  </a:cubicBezTo>
                  <a:cubicBezTo>
                    <a:pt x="164221" y="648462"/>
                    <a:pt x="159632" y="631547"/>
                    <a:pt x="158102" y="617709"/>
                  </a:cubicBezTo>
                  <a:cubicBezTo>
                    <a:pt x="151883" y="579337"/>
                    <a:pt x="145765" y="514896"/>
                    <a:pt x="176457" y="496515"/>
                  </a:cubicBezTo>
                  <a:cubicBezTo>
                    <a:pt x="197973" y="484214"/>
                    <a:pt x="230195" y="481138"/>
                    <a:pt x="257931" y="484213"/>
                  </a:cubicBezTo>
                  <a:cubicBezTo>
                    <a:pt x="285564" y="488827"/>
                    <a:pt x="314626" y="513359"/>
                    <a:pt x="316257" y="550192"/>
                  </a:cubicBezTo>
                  <a:cubicBezTo>
                    <a:pt x="319316" y="590171"/>
                    <a:pt x="276387" y="663768"/>
                    <a:pt x="313096" y="688370"/>
                  </a:cubicBezTo>
                  <a:cubicBezTo>
                    <a:pt x="342260" y="706752"/>
                    <a:pt x="402218" y="691445"/>
                    <a:pt x="432911" y="688370"/>
                  </a:cubicBezTo>
                  <a:cubicBezTo>
                    <a:pt x="478899" y="683757"/>
                    <a:pt x="512651" y="682220"/>
                    <a:pt x="557211" y="677607"/>
                  </a:cubicBezTo>
                  <a:cubicBezTo>
                    <a:pt x="547932" y="617709"/>
                    <a:pt x="532535" y="547187"/>
                    <a:pt x="537225" y="476525"/>
                  </a:cubicBezTo>
                  <a:cubicBezTo>
                    <a:pt x="538755" y="459611"/>
                    <a:pt x="544873" y="425853"/>
                    <a:pt x="560270" y="421240"/>
                  </a:cubicBezTo>
                  <a:cubicBezTo>
                    <a:pt x="572506" y="418165"/>
                    <a:pt x="595450" y="424385"/>
                    <a:pt x="610949" y="425853"/>
                  </a:cubicBezTo>
                  <a:cubicBezTo>
                    <a:pt x="629202" y="427391"/>
                    <a:pt x="647658" y="430466"/>
                    <a:pt x="663056" y="430466"/>
                  </a:cubicBezTo>
                  <a:cubicBezTo>
                    <a:pt x="707514" y="428998"/>
                    <a:pt x="733619" y="415998"/>
                    <a:pt x="739737" y="366025"/>
                  </a:cubicBezTo>
                  <a:cubicBezTo>
                    <a:pt x="741266" y="353532"/>
                    <a:pt x="741362" y="341912"/>
                    <a:pt x="740356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 rot="16735370" flipV="1">
              <a:off x="566074" y="35696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 rot="11335370" flipV="1">
              <a:off x="1209052" y="46227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 rot="535370" flipV="1">
              <a:off x="-19033" y="-39699"/>
              <a:ext cx="398816" cy="304721"/>
            </a:xfrm>
            <a:custGeom>
              <a:avLst/>
              <a:gdLst/>
              <a:ahLst/>
              <a:cxnLst/>
              <a:rect l="l" t="t" r="r" b="b"/>
              <a:pathLst>
                <a:path w="398816" h="304721">
                  <a:moveTo>
                    <a:pt x="219644" y="15087"/>
                  </a:moveTo>
                  <a:cubicBezTo>
                    <a:pt x="201227" y="78019"/>
                    <a:pt x="192019" y="200812"/>
                    <a:pt x="199693" y="243789"/>
                  </a:cubicBezTo>
                  <a:cubicBezTo>
                    <a:pt x="208901" y="285232"/>
                    <a:pt x="327073" y="237650"/>
                    <a:pt x="374649" y="263743"/>
                  </a:cubicBezTo>
                  <a:cubicBezTo>
                    <a:pt x="384153" y="269288"/>
                    <a:pt x="393249" y="285463"/>
                    <a:pt x="398816" y="304721"/>
                  </a:cubicBezTo>
                  <a:lnTo>
                    <a:pt x="0" y="242106"/>
                  </a:lnTo>
                  <a:lnTo>
                    <a:pt x="37978" y="215"/>
                  </a:lnTo>
                  <a:cubicBezTo>
                    <a:pt x="68349" y="-1084"/>
                    <a:pt x="102063" y="3864"/>
                    <a:pt x="127562" y="5877"/>
                  </a:cubicBezTo>
                  <a:cubicBezTo>
                    <a:pt x="159790" y="8947"/>
                    <a:pt x="190484" y="12017"/>
                    <a:pt x="219644" y="150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 rot="5935370">
              <a:off x="247436" y="-124890"/>
              <a:ext cx="506897" cy="692337"/>
            </a:xfrm>
            <a:custGeom>
              <a:avLst/>
              <a:gdLst/>
              <a:ahLst/>
              <a:cxnLst/>
              <a:rect l="l" t="t" r="r" b="b"/>
              <a:pathLst>
                <a:path w="506897" h="692337">
                  <a:moveTo>
                    <a:pt x="506237" y="326412"/>
                  </a:moveTo>
                  <a:cubicBezTo>
                    <a:pt x="503221" y="294701"/>
                    <a:pt x="490297" y="272436"/>
                    <a:pt x="476454" y="264364"/>
                  </a:cubicBezTo>
                  <a:cubicBezTo>
                    <a:pt x="428937" y="238294"/>
                    <a:pt x="320543" y="308676"/>
                    <a:pt x="301475" y="244444"/>
                  </a:cubicBezTo>
                  <a:cubicBezTo>
                    <a:pt x="293929" y="201460"/>
                    <a:pt x="303107" y="78659"/>
                    <a:pt x="321461" y="15755"/>
                  </a:cubicBezTo>
                  <a:lnTo>
                    <a:pt x="229485" y="6529"/>
                  </a:lnTo>
                  <a:cubicBezTo>
                    <a:pt x="171158" y="1916"/>
                    <a:pt x="69800" y="-18003"/>
                    <a:pt x="63682" y="46438"/>
                  </a:cubicBezTo>
                  <a:cubicBezTo>
                    <a:pt x="60623" y="69433"/>
                    <a:pt x="74491" y="89422"/>
                    <a:pt x="77448" y="114024"/>
                  </a:cubicBezTo>
                  <a:cubicBezTo>
                    <a:pt x="78978" y="138557"/>
                    <a:pt x="80507" y="173783"/>
                    <a:pt x="66741" y="187621"/>
                  </a:cubicBezTo>
                  <a:cubicBezTo>
                    <a:pt x="53124" y="201887"/>
                    <a:pt x="26890" y="208477"/>
                    <a:pt x="0" y="206497"/>
                  </a:cubicBezTo>
                  <a:lnTo>
                    <a:pt x="44581" y="490442"/>
                  </a:lnTo>
                  <a:cubicBezTo>
                    <a:pt x="65336" y="498295"/>
                    <a:pt x="80955" y="518542"/>
                    <a:pt x="82139" y="545262"/>
                  </a:cubicBezTo>
                  <a:cubicBezTo>
                    <a:pt x="83897" y="568239"/>
                    <a:pt x="70465" y="602320"/>
                    <a:pt x="66806" y="632003"/>
                  </a:cubicBezTo>
                  <a:lnTo>
                    <a:pt x="74022" y="677963"/>
                  </a:lnTo>
                  <a:lnTo>
                    <a:pt x="78977" y="683440"/>
                  </a:lnTo>
                  <a:cubicBezTo>
                    <a:pt x="108141" y="701822"/>
                    <a:pt x="168099" y="686515"/>
                    <a:pt x="198792" y="683440"/>
                  </a:cubicBezTo>
                  <a:cubicBezTo>
                    <a:pt x="244780" y="678827"/>
                    <a:pt x="278532" y="677290"/>
                    <a:pt x="323093" y="672677"/>
                  </a:cubicBezTo>
                  <a:cubicBezTo>
                    <a:pt x="313813" y="612779"/>
                    <a:pt x="298416" y="542257"/>
                    <a:pt x="303107" y="471595"/>
                  </a:cubicBezTo>
                  <a:cubicBezTo>
                    <a:pt x="304636" y="454681"/>
                    <a:pt x="310754" y="420923"/>
                    <a:pt x="326152" y="416310"/>
                  </a:cubicBezTo>
                  <a:cubicBezTo>
                    <a:pt x="338388" y="413235"/>
                    <a:pt x="361331" y="419455"/>
                    <a:pt x="376830" y="420923"/>
                  </a:cubicBezTo>
                  <a:cubicBezTo>
                    <a:pt x="395083" y="422461"/>
                    <a:pt x="413540" y="425536"/>
                    <a:pt x="428937" y="425536"/>
                  </a:cubicBezTo>
                  <a:cubicBezTo>
                    <a:pt x="473395" y="424068"/>
                    <a:pt x="499500" y="411068"/>
                    <a:pt x="505618" y="361095"/>
                  </a:cubicBezTo>
                  <a:cubicBezTo>
                    <a:pt x="507148" y="348602"/>
                    <a:pt x="507243" y="336982"/>
                    <a:pt x="506237" y="326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 rot="16735370" flipV="1">
              <a:off x="-274540" y="454239"/>
              <a:ext cx="650714" cy="203408"/>
            </a:xfrm>
            <a:custGeom>
              <a:avLst/>
              <a:gdLst/>
              <a:ahLst/>
              <a:cxnLst/>
              <a:rect l="l" t="t" r="r" b="b"/>
              <a:pathLst>
                <a:path w="650714" h="203408">
                  <a:moveTo>
                    <a:pt x="392884" y="51352"/>
                  </a:moveTo>
                  <a:cubicBezTo>
                    <a:pt x="399023" y="-13115"/>
                    <a:pt x="500313" y="6839"/>
                    <a:pt x="558632" y="11444"/>
                  </a:cubicBezTo>
                  <a:cubicBezTo>
                    <a:pt x="590860" y="14513"/>
                    <a:pt x="621555" y="17583"/>
                    <a:pt x="650714" y="20653"/>
                  </a:cubicBezTo>
                  <a:cubicBezTo>
                    <a:pt x="636979" y="67589"/>
                    <a:pt x="628365" y="147823"/>
                    <a:pt x="628097" y="203408"/>
                  </a:cubicBezTo>
                  <a:lnTo>
                    <a:pt x="404198" y="168254"/>
                  </a:lnTo>
                  <a:cubicBezTo>
                    <a:pt x="408570" y="152882"/>
                    <a:pt x="407633" y="133882"/>
                    <a:pt x="406696" y="118888"/>
                  </a:cubicBezTo>
                  <a:cubicBezTo>
                    <a:pt x="403627" y="94329"/>
                    <a:pt x="389815" y="74375"/>
                    <a:pt x="392884" y="51352"/>
                  </a:cubicBezTo>
                  <a:close/>
                  <a:moveTo>
                    <a:pt x="0" y="23723"/>
                  </a:moveTo>
                  <a:cubicBezTo>
                    <a:pt x="44506" y="19118"/>
                    <a:pt x="92082" y="5304"/>
                    <a:pt x="141192" y="699"/>
                  </a:cubicBezTo>
                  <a:cubicBezTo>
                    <a:pt x="191838" y="-2371"/>
                    <a:pt x="248622" y="3769"/>
                    <a:pt x="256295" y="37537"/>
                  </a:cubicBezTo>
                  <a:cubicBezTo>
                    <a:pt x="257830" y="49817"/>
                    <a:pt x="250157" y="92794"/>
                    <a:pt x="248621" y="103539"/>
                  </a:cubicBezTo>
                  <a:cubicBezTo>
                    <a:pt x="246916" y="115480"/>
                    <a:pt x="243789" y="129318"/>
                    <a:pt x="243352" y="143001"/>
                  </a:cubicBezTo>
                  <a:lnTo>
                    <a:pt x="8546" y="106136"/>
                  </a:lnTo>
                  <a:cubicBezTo>
                    <a:pt x="5510" y="78489"/>
                    <a:pt x="1938" y="51514"/>
                    <a:pt x="0" y="237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 rot="11335370" flipV="1">
              <a:off x="-21617" y="265783"/>
              <a:ext cx="977935" cy="698936"/>
            </a:xfrm>
            <a:custGeom>
              <a:avLst/>
              <a:gdLst/>
              <a:ahLst/>
              <a:cxnLst/>
              <a:rect l="l" t="t" r="r" b="b"/>
              <a:pathLst>
                <a:path w="977935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34343" y="20645"/>
                  </a:lnTo>
                  <a:cubicBezTo>
                    <a:pt x="815910" y="83563"/>
                    <a:pt x="806745" y="206373"/>
                    <a:pt x="814366" y="249350"/>
                  </a:cubicBezTo>
                  <a:cubicBezTo>
                    <a:pt x="822975" y="287870"/>
                    <a:pt x="925519" y="249542"/>
                    <a:pt x="977935" y="265655"/>
                  </a:cubicBezTo>
                  <a:lnTo>
                    <a:pt x="952189" y="429635"/>
                  </a:lnTo>
                  <a:cubicBezTo>
                    <a:pt x="948882" y="430872"/>
                    <a:pt x="945411" y="430726"/>
                    <a:pt x="941750" y="430470"/>
                  </a:cubicBezTo>
                  <a:cubicBezTo>
                    <a:pt x="926406" y="430470"/>
                    <a:pt x="907973" y="427375"/>
                    <a:pt x="889643" y="425863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5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1" y="682211"/>
                    <a:pt x="757625" y="683722"/>
                    <a:pt x="711593" y="688330"/>
                  </a:cubicBezTo>
                  <a:cubicBezTo>
                    <a:pt x="680905" y="691425"/>
                    <a:pt x="620972" y="706759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 rot="535370" flipV="1">
              <a:off x="5359832" y="123893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 rot="16735370" flipV="1">
              <a:off x="4753931" y="-111680"/>
              <a:ext cx="600013" cy="698936"/>
            </a:xfrm>
            <a:custGeom>
              <a:avLst/>
              <a:gdLst/>
              <a:ahLst/>
              <a:cxnLst/>
              <a:rect l="l" t="t" r="r" b="b"/>
              <a:pathLst>
                <a:path w="600013" h="698936">
                  <a:moveTo>
                    <a:pt x="576522" y="51351"/>
                  </a:moveTo>
                  <a:cubicBezTo>
                    <a:pt x="578179" y="33943"/>
                    <a:pt x="586776" y="22690"/>
                    <a:pt x="600013" y="16394"/>
                  </a:cubicBezTo>
                  <a:lnTo>
                    <a:pt x="586289" y="103803"/>
                  </a:lnTo>
                  <a:cubicBezTo>
                    <a:pt x="582093" y="85582"/>
                    <a:pt x="574114" y="69411"/>
                    <a:pt x="576522" y="51351"/>
                  </a:cubicBezTo>
                  <a:close/>
                  <a:moveTo>
                    <a:pt x="2998" y="320321"/>
                  </a:moveTo>
                  <a:cubicBezTo>
                    <a:pt x="5228" y="309409"/>
                    <a:pt x="8682" y="299624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8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3607" y="214518"/>
                    <a:pt x="535218" y="225092"/>
                    <a:pt x="571739" y="196477"/>
                  </a:cubicBezTo>
                  <a:lnTo>
                    <a:pt x="526552" y="484288"/>
                  </a:lnTo>
                  <a:cubicBezTo>
                    <a:pt x="501487" y="481988"/>
                    <a:pt x="474213" y="485657"/>
                    <a:pt x="455280" y="496477"/>
                  </a:cubicBezTo>
                  <a:cubicBezTo>
                    <a:pt x="424586" y="514896"/>
                    <a:pt x="430725" y="579363"/>
                    <a:pt x="436863" y="617736"/>
                  </a:cubicBezTo>
                  <a:cubicBezTo>
                    <a:pt x="438398" y="631550"/>
                    <a:pt x="443002" y="648434"/>
                    <a:pt x="441468" y="660713"/>
                  </a:cubicBezTo>
                  <a:cubicBezTo>
                    <a:pt x="436863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0"/>
                    <a:pt x="-3692" y="353059"/>
                    <a:pt x="2998" y="3203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 rot="535370" flipV="1">
              <a:off x="5744793" y="49365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 rot="16735370" flipV="1">
              <a:off x="5644573" y="113197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 rot="11335370" flipV="1">
              <a:off x="6287550" y="1237283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 rot="535370" flipV="1">
              <a:off x="4475166" y="301763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 rot="16735370" flipV="1">
              <a:off x="4374946" y="94008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 rot="16735370" flipV="1">
              <a:off x="3570247" y="-207934"/>
              <a:ext cx="399501" cy="691245"/>
            </a:xfrm>
            <a:custGeom>
              <a:avLst/>
              <a:gdLst/>
              <a:ahLst/>
              <a:cxnLst/>
              <a:rect l="l" t="t" r="r" b="b"/>
              <a:pathLst>
                <a:path w="399501" h="691245">
                  <a:moveTo>
                    <a:pt x="2998" y="320318"/>
                  </a:moveTo>
                  <a:cubicBezTo>
                    <a:pt x="5228" y="309405"/>
                    <a:pt x="8681" y="299620"/>
                    <a:pt x="13285" y="292330"/>
                  </a:cubicBezTo>
                  <a:cubicBezTo>
                    <a:pt x="31702" y="260096"/>
                    <a:pt x="79278" y="266236"/>
                    <a:pt x="120715" y="272375"/>
                  </a:cubicBezTo>
                  <a:cubicBezTo>
                    <a:pt x="134527" y="273910"/>
                    <a:pt x="160617" y="286190"/>
                    <a:pt x="177499" y="281585"/>
                  </a:cubicBezTo>
                  <a:cubicBezTo>
                    <a:pt x="191311" y="276980"/>
                    <a:pt x="194381" y="249352"/>
                    <a:pt x="195915" y="227863"/>
                  </a:cubicBezTo>
                  <a:cubicBezTo>
                    <a:pt x="202054" y="151117"/>
                    <a:pt x="188242" y="89721"/>
                    <a:pt x="183638" y="23719"/>
                  </a:cubicBezTo>
                  <a:cubicBezTo>
                    <a:pt x="228144" y="19114"/>
                    <a:pt x="275720" y="5300"/>
                    <a:pt x="324830" y="695"/>
                  </a:cubicBezTo>
                  <a:cubicBezTo>
                    <a:pt x="350566" y="-865"/>
                    <a:pt x="377888" y="-46"/>
                    <a:pt x="399501" y="5734"/>
                  </a:cubicBezTo>
                  <a:lnTo>
                    <a:pt x="291873" y="691245"/>
                  </a:lnTo>
                  <a:cubicBezTo>
                    <a:pt x="256029" y="684418"/>
                    <a:pt x="223493" y="672977"/>
                    <a:pt x="192846" y="665314"/>
                  </a:cubicBezTo>
                  <a:cubicBezTo>
                    <a:pt x="212797" y="597778"/>
                    <a:pt x="215866" y="453496"/>
                    <a:pt x="183638" y="430472"/>
                  </a:cubicBezTo>
                  <a:cubicBezTo>
                    <a:pt x="151409" y="407448"/>
                    <a:pt x="56257" y="448891"/>
                    <a:pt x="17890" y="412053"/>
                  </a:cubicBezTo>
                  <a:cubicBezTo>
                    <a:pt x="624" y="395936"/>
                    <a:pt x="-3692" y="353055"/>
                    <a:pt x="2998" y="3203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 rot="535370" flipV="1">
              <a:off x="3202981" y="10202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 rot="5935370">
              <a:off x="3844578" y="20234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7"/>
            <p:cNvSpPr>
              <a:spLocks/>
            </p:cNvSpPr>
            <p:nvPr/>
          </p:nvSpPr>
          <p:spPr bwMode="auto">
            <a:xfrm rot="16735370" flipV="1">
              <a:off x="3102762" y="74034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 rot="16735370" flipV="1">
              <a:off x="8193680" y="1520177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 rot="11335370" flipV="1">
              <a:off x="8839819" y="158820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7"/>
            <p:cNvSpPr>
              <a:spLocks/>
            </p:cNvSpPr>
            <p:nvPr/>
          </p:nvSpPr>
          <p:spPr bwMode="auto">
            <a:xfrm rot="535370" flipV="1">
              <a:off x="7024274" y="689964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7"/>
            <p:cNvSpPr>
              <a:spLocks/>
            </p:cNvSpPr>
            <p:nvPr/>
          </p:nvSpPr>
          <p:spPr bwMode="auto">
            <a:xfrm rot="16735370" flipV="1">
              <a:off x="6924054" y="1328286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8"/>
            <p:cNvSpPr>
              <a:spLocks/>
            </p:cNvSpPr>
            <p:nvPr/>
          </p:nvSpPr>
          <p:spPr bwMode="auto">
            <a:xfrm rot="535370" flipV="1">
              <a:off x="1345458" y="193310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"/>
            <p:cNvSpPr>
              <a:spLocks/>
            </p:cNvSpPr>
            <p:nvPr/>
          </p:nvSpPr>
          <p:spPr bwMode="auto">
            <a:xfrm rot="535370" flipV="1">
              <a:off x="460792" y="99593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7"/>
            <p:cNvSpPr>
              <a:spLocks/>
            </p:cNvSpPr>
            <p:nvPr/>
          </p:nvSpPr>
          <p:spPr bwMode="auto">
            <a:xfrm rot="5935370">
              <a:off x="1102389" y="1096256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7"/>
            <p:cNvSpPr>
              <a:spLocks/>
            </p:cNvSpPr>
            <p:nvPr/>
          </p:nvSpPr>
          <p:spPr bwMode="auto">
            <a:xfrm rot="535370" flipV="1">
              <a:off x="-37341" y="878270"/>
              <a:ext cx="265687" cy="425963"/>
            </a:xfrm>
            <a:custGeom>
              <a:avLst/>
              <a:gdLst/>
              <a:ahLst/>
              <a:cxnLst/>
              <a:rect l="l" t="t" r="r" b="b"/>
              <a:pathLst>
                <a:path w="265687" h="425963">
                  <a:moveTo>
                    <a:pt x="214445" y="3924"/>
                  </a:moveTo>
                  <a:cubicBezTo>
                    <a:pt x="222247" y="5201"/>
                    <a:pt x="229297" y="7312"/>
                    <a:pt x="235244" y="10573"/>
                  </a:cubicBezTo>
                  <a:cubicBezTo>
                    <a:pt x="253660" y="21318"/>
                    <a:pt x="270542" y="71970"/>
                    <a:pt x="264403" y="107273"/>
                  </a:cubicBezTo>
                  <a:cubicBezTo>
                    <a:pt x="258264" y="141041"/>
                    <a:pt x="232174" y="170205"/>
                    <a:pt x="187668" y="171740"/>
                  </a:cubicBezTo>
                  <a:cubicBezTo>
                    <a:pt x="172321" y="171740"/>
                    <a:pt x="153905" y="168670"/>
                    <a:pt x="135488" y="167135"/>
                  </a:cubicBezTo>
                  <a:cubicBezTo>
                    <a:pt x="120141" y="165600"/>
                    <a:pt x="97121" y="159461"/>
                    <a:pt x="84843" y="162531"/>
                  </a:cubicBezTo>
                  <a:cubicBezTo>
                    <a:pt x="69496" y="167135"/>
                    <a:pt x="63357" y="200903"/>
                    <a:pt x="61822" y="217787"/>
                  </a:cubicBezTo>
                  <a:cubicBezTo>
                    <a:pt x="57218" y="288394"/>
                    <a:pt x="72565" y="359000"/>
                    <a:pt x="81774" y="418862"/>
                  </a:cubicBezTo>
                  <a:cubicBezTo>
                    <a:pt x="52002" y="421942"/>
                    <a:pt x="27037" y="423649"/>
                    <a:pt x="0" y="425963"/>
                  </a:cubicBezTo>
                  <a:lnTo>
                    <a:pt x="66878" y="0"/>
                  </a:lnTo>
                  <a:cubicBezTo>
                    <a:pt x="89139" y="20011"/>
                    <a:pt x="166184" y="-3975"/>
                    <a:pt x="214445" y="39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7"/>
            <p:cNvSpPr>
              <a:spLocks/>
            </p:cNvSpPr>
            <p:nvPr/>
          </p:nvSpPr>
          <p:spPr bwMode="auto">
            <a:xfrm rot="5935370">
              <a:off x="-169802" y="896557"/>
              <a:ext cx="1019725" cy="698936"/>
            </a:xfrm>
            <a:custGeom>
              <a:avLst/>
              <a:gdLst/>
              <a:ahLst/>
              <a:cxnLst/>
              <a:rect l="l" t="t" r="r" b="b"/>
              <a:pathLst>
                <a:path w="1019725" h="698936">
                  <a:moveTo>
                    <a:pt x="1019065" y="331342"/>
                  </a:moveTo>
                  <a:cubicBezTo>
                    <a:pt x="1016049" y="299631"/>
                    <a:pt x="1003124" y="277366"/>
                    <a:pt x="989282" y="269293"/>
                  </a:cubicBezTo>
                  <a:cubicBezTo>
                    <a:pt x="941765" y="243224"/>
                    <a:pt x="833371" y="313606"/>
                    <a:pt x="814303" y="249374"/>
                  </a:cubicBezTo>
                  <a:cubicBezTo>
                    <a:pt x="806757" y="206390"/>
                    <a:pt x="815934" y="83589"/>
                    <a:pt x="834289" y="20685"/>
                  </a:cubicBezTo>
                  <a:lnTo>
                    <a:pt x="742312" y="11459"/>
                  </a:lnTo>
                  <a:cubicBezTo>
                    <a:pt x="683986" y="6846"/>
                    <a:pt x="582628" y="-13073"/>
                    <a:pt x="576510" y="51368"/>
                  </a:cubicBezTo>
                  <a:cubicBezTo>
                    <a:pt x="573451" y="74363"/>
                    <a:pt x="587319" y="94352"/>
                    <a:pt x="590276" y="118954"/>
                  </a:cubicBezTo>
                  <a:cubicBezTo>
                    <a:pt x="591806" y="143487"/>
                    <a:pt x="593335" y="178713"/>
                    <a:pt x="579569" y="192551"/>
                  </a:cubicBezTo>
                  <a:cubicBezTo>
                    <a:pt x="547347" y="226310"/>
                    <a:pt x="444460" y="217084"/>
                    <a:pt x="429164" y="174170"/>
                  </a:cubicBezTo>
                  <a:cubicBezTo>
                    <a:pt x="421414" y="152712"/>
                    <a:pt x="429164" y="125035"/>
                    <a:pt x="432121" y="103508"/>
                  </a:cubicBezTo>
                  <a:cubicBezTo>
                    <a:pt x="433651" y="92814"/>
                    <a:pt x="441400" y="49830"/>
                    <a:pt x="439871" y="37599"/>
                  </a:cubicBezTo>
                  <a:cubicBezTo>
                    <a:pt x="432121" y="3841"/>
                    <a:pt x="375426" y="-2379"/>
                    <a:pt x="324747" y="696"/>
                  </a:cubicBezTo>
                  <a:cubicBezTo>
                    <a:pt x="275598" y="5309"/>
                    <a:pt x="228080" y="19148"/>
                    <a:pt x="183519" y="23760"/>
                  </a:cubicBezTo>
                  <a:cubicBezTo>
                    <a:pt x="188210" y="89739"/>
                    <a:pt x="201976" y="151105"/>
                    <a:pt x="195858" y="227917"/>
                  </a:cubicBezTo>
                  <a:cubicBezTo>
                    <a:pt x="194226" y="249374"/>
                    <a:pt x="191269" y="276982"/>
                    <a:pt x="177402" y="281595"/>
                  </a:cubicBezTo>
                  <a:cubicBezTo>
                    <a:pt x="160576" y="286208"/>
                    <a:pt x="134472" y="273907"/>
                    <a:pt x="120604" y="272369"/>
                  </a:cubicBezTo>
                  <a:cubicBezTo>
                    <a:pt x="79307" y="266288"/>
                    <a:pt x="31687" y="260068"/>
                    <a:pt x="13230" y="292358"/>
                  </a:cubicBezTo>
                  <a:cubicBezTo>
                    <a:pt x="-5124" y="321503"/>
                    <a:pt x="-5124" y="390627"/>
                    <a:pt x="17921" y="412084"/>
                  </a:cubicBezTo>
                  <a:cubicBezTo>
                    <a:pt x="56160" y="448918"/>
                    <a:pt x="151297" y="407471"/>
                    <a:pt x="183520" y="430466"/>
                  </a:cubicBezTo>
                  <a:cubicBezTo>
                    <a:pt x="215844" y="453531"/>
                    <a:pt x="212683" y="597789"/>
                    <a:pt x="192799" y="665306"/>
                  </a:cubicBezTo>
                  <a:cubicBezTo>
                    <a:pt x="248066" y="679144"/>
                    <a:pt x="309350" y="705284"/>
                    <a:pt x="384603" y="697526"/>
                  </a:cubicBezTo>
                  <a:cubicBezTo>
                    <a:pt x="412237" y="694451"/>
                    <a:pt x="436811" y="682220"/>
                    <a:pt x="441401" y="660693"/>
                  </a:cubicBezTo>
                  <a:cubicBezTo>
                    <a:pt x="442930" y="648461"/>
                    <a:pt x="438342" y="631547"/>
                    <a:pt x="436812" y="617709"/>
                  </a:cubicBezTo>
                  <a:cubicBezTo>
                    <a:pt x="430592" y="579338"/>
                    <a:pt x="424474" y="514896"/>
                    <a:pt x="455166" y="496515"/>
                  </a:cubicBezTo>
                  <a:cubicBezTo>
                    <a:pt x="476682" y="484214"/>
                    <a:pt x="508904" y="481138"/>
                    <a:pt x="536640" y="484214"/>
                  </a:cubicBezTo>
                  <a:cubicBezTo>
                    <a:pt x="564273" y="488827"/>
                    <a:pt x="593335" y="513359"/>
                    <a:pt x="594966" y="550192"/>
                  </a:cubicBezTo>
                  <a:cubicBezTo>
                    <a:pt x="597889" y="588385"/>
                    <a:pt x="558840" y="657260"/>
                    <a:pt x="587978" y="684139"/>
                  </a:cubicBezTo>
                  <a:lnTo>
                    <a:pt x="830931" y="645994"/>
                  </a:lnTo>
                  <a:cubicBezTo>
                    <a:pt x="821966" y="593604"/>
                    <a:pt x="812045" y="535113"/>
                    <a:pt x="815935" y="476525"/>
                  </a:cubicBezTo>
                  <a:cubicBezTo>
                    <a:pt x="817464" y="459611"/>
                    <a:pt x="823582" y="425853"/>
                    <a:pt x="838979" y="421240"/>
                  </a:cubicBezTo>
                  <a:cubicBezTo>
                    <a:pt x="851216" y="418165"/>
                    <a:pt x="874159" y="424385"/>
                    <a:pt x="889658" y="425853"/>
                  </a:cubicBezTo>
                  <a:cubicBezTo>
                    <a:pt x="907911" y="427391"/>
                    <a:pt x="926367" y="430466"/>
                    <a:pt x="941765" y="430466"/>
                  </a:cubicBezTo>
                  <a:cubicBezTo>
                    <a:pt x="986223" y="428998"/>
                    <a:pt x="1012328" y="415998"/>
                    <a:pt x="1018446" y="366025"/>
                  </a:cubicBezTo>
                  <a:cubicBezTo>
                    <a:pt x="1019975" y="353532"/>
                    <a:pt x="1020071" y="341912"/>
                    <a:pt x="1019065" y="3313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 rot="11335370" flipV="1">
              <a:off x="-58992" y="1556189"/>
              <a:ext cx="808783" cy="698936"/>
            </a:xfrm>
            <a:custGeom>
              <a:avLst/>
              <a:gdLst/>
              <a:ahLst/>
              <a:cxnLst/>
              <a:rect l="l" t="t" r="r" b="b"/>
              <a:pathLst>
                <a:path w="808783" h="698936">
                  <a:moveTo>
                    <a:pt x="330723" y="697698"/>
                  </a:moveTo>
                  <a:cubicBezTo>
                    <a:pt x="279160" y="692950"/>
                    <a:pt x="234287" y="675660"/>
                    <a:pt x="192890" y="665294"/>
                  </a:cubicBezTo>
                  <a:cubicBezTo>
                    <a:pt x="212765" y="597769"/>
                    <a:pt x="215854" y="453507"/>
                    <a:pt x="183622" y="430470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5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2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3"/>
                    <a:pt x="275685" y="5312"/>
                    <a:pt x="324805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0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70" y="217099"/>
                    <a:pt x="547342" y="226314"/>
                    <a:pt x="579574" y="192551"/>
                  </a:cubicBezTo>
                  <a:cubicBezTo>
                    <a:pt x="593374" y="178730"/>
                    <a:pt x="591829" y="143456"/>
                    <a:pt x="590284" y="118908"/>
                  </a:cubicBezTo>
                  <a:cubicBezTo>
                    <a:pt x="587298" y="94361"/>
                    <a:pt x="573396" y="74348"/>
                    <a:pt x="576485" y="51384"/>
                  </a:cubicBezTo>
                  <a:cubicBezTo>
                    <a:pt x="582664" y="-13117"/>
                    <a:pt x="683995" y="6824"/>
                    <a:pt x="742281" y="11431"/>
                  </a:cubicBezTo>
                  <a:lnTo>
                    <a:pt x="808783" y="18087"/>
                  </a:lnTo>
                  <a:lnTo>
                    <a:pt x="703369" y="689493"/>
                  </a:lnTo>
                  <a:cubicBezTo>
                    <a:pt x="671131" y="693746"/>
                    <a:pt x="618543" y="705223"/>
                    <a:pt x="591829" y="688330"/>
                  </a:cubicBezTo>
                  <a:cubicBezTo>
                    <a:pt x="555066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49"/>
                    <a:pt x="476802" y="484173"/>
                    <a:pt x="455279" y="496483"/>
                  </a:cubicBezTo>
                  <a:cubicBezTo>
                    <a:pt x="424592" y="514912"/>
                    <a:pt x="430667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2" y="699470"/>
                    <a:pt x="347911" y="699281"/>
                    <a:pt x="330723" y="6976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 rot="535370" flipV="1">
              <a:off x="8088398" y="215914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7"/>
            <p:cNvSpPr>
              <a:spLocks/>
            </p:cNvSpPr>
            <p:nvPr/>
          </p:nvSpPr>
          <p:spPr bwMode="auto">
            <a:xfrm rot="5935370">
              <a:off x="8630200" y="2509739"/>
              <a:ext cx="824714" cy="329436"/>
            </a:xfrm>
            <a:custGeom>
              <a:avLst/>
              <a:gdLst/>
              <a:ahLst/>
              <a:cxnLst/>
              <a:rect l="l" t="t" r="r" b="b"/>
              <a:pathLst>
                <a:path w="824714" h="329436">
                  <a:moveTo>
                    <a:pt x="824714" y="0"/>
                  </a:moveTo>
                  <a:lnTo>
                    <a:pt x="11559" y="127668"/>
                  </a:lnTo>
                  <a:cubicBezTo>
                    <a:pt x="18329" y="181356"/>
                    <a:pt x="12434" y="253587"/>
                    <a:pt x="0" y="295806"/>
                  </a:cubicBezTo>
                  <a:cubicBezTo>
                    <a:pt x="55268" y="309644"/>
                    <a:pt x="116552" y="335784"/>
                    <a:pt x="191805" y="328026"/>
                  </a:cubicBezTo>
                  <a:cubicBezTo>
                    <a:pt x="219439" y="324951"/>
                    <a:pt x="244013" y="312720"/>
                    <a:pt x="248602" y="291193"/>
                  </a:cubicBezTo>
                  <a:cubicBezTo>
                    <a:pt x="250132" y="278962"/>
                    <a:pt x="245543" y="262048"/>
                    <a:pt x="244013" y="248209"/>
                  </a:cubicBezTo>
                  <a:cubicBezTo>
                    <a:pt x="237794" y="209838"/>
                    <a:pt x="231676" y="145397"/>
                    <a:pt x="262368" y="127015"/>
                  </a:cubicBezTo>
                  <a:cubicBezTo>
                    <a:pt x="283884" y="114714"/>
                    <a:pt x="316106" y="111639"/>
                    <a:pt x="343842" y="114714"/>
                  </a:cubicBezTo>
                  <a:cubicBezTo>
                    <a:pt x="371475" y="119327"/>
                    <a:pt x="400537" y="143859"/>
                    <a:pt x="402168" y="180693"/>
                  </a:cubicBezTo>
                  <a:cubicBezTo>
                    <a:pt x="405227" y="220671"/>
                    <a:pt x="362298" y="294269"/>
                    <a:pt x="399007" y="318871"/>
                  </a:cubicBezTo>
                  <a:cubicBezTo>
                    <a:pt x="428171" y="337253"/>
                    <a:pt x="488129" y="321946"/>
                    <a:pt x="518822" y="318871"/>
                  </a:cubicBezTo>
                  <a:cubicBezTo>
                    <a:pt x="564810" y="314258"/>
                    <a:pt x="598562" y="312720"/>
                    <a:pt x="643122" y="308107"/>
                  </a:cubicBezTo>
                  <a:cubicBezTo>
                    <a:pt x="633843" y="248210"/>
                    <a:pt x="618446" y="177687"/>
                    <a:pt x="623136" y="107026"/>
                  </a:cubicBezTo>
                  <a:cubicBezTo>
                    <a:pt x="624666" y="90112"/>
                    <a:pt x="630784" y="56353"/>
                    <a:pt x="646181" y="51741"/>
                  </a:cubicBezTo>
                  <a:cubicBezTo>
                    <a:pt x="658418" y="48665"/>
                    <a:pt x="681361" y="54886"/>
                    <a:pt x="696860" y="56353"/>
                  </a:cubicBezTo>
                  <a:cubicBezTo>
                    <a:pt x="715113" y="57891"/>
                    <a:pt x="733569" y="60967"/>
                    <a:pt x="748966" y="60966"/>
                  </a:cubicBezTo>
                  <a:cubicBezTo>
                    <a:pt x="792356" y="59534"/>
                    <a:pt x="818263" y="47118"/>
                    <a:pt x="82471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7"/>
            <p:cNvSpPr>
              <a:spLocks/>
            </p:cNvSpPr>
            <p:nvPr/>
          </p:nvSpPr>
          <p:spPr bwMode="auto">
            <a:xfrm rot="535370" flipV="1">
              <a:off x="1728487" y="118199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7"/>
            <p:cNvSpPr>
              <a:spLocks/>
            </p:cNvSpPr>
            <p:nvPr/>
          </p:nvSpPr>
          <p:spPr bwMode="auto">
            <a:xfrm rot="11335370" flipV="1">
              <a:off x="5010973" y="1046679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2" name="Freeform 7"/>
          <p:cNvSpPr>
            <a:spLocks noChangeAspect="1"/>
          </p:cNvSpPr>
          <p:nvPr/>
        </p:nvSpPr>
        <p:spPr bwMode="auto">
          <a:xfrm rot="18645218">
            <a:off x="3403096" y="3923563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/>
        </p:nvSpPr>
        <p:spPr bwMode="auto">
          <a:xfrm rot="2349071">
            <a:off x="6949448" y="1471860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06967" y="4456066"/>
            <a:ext cx="3991973" cy="2458362"/>
            <a:chOff x="5206967" y="4456066"/>
            <a:chExt cx="3991973" cy="24583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21064630">
              <a:off x="5362532" y="557689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rot="15664630" flipV="1">
              <a:off x="7041481" y="655719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rot="4864630">
              <a:off x="5944217" y="6167852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10264630">
              <a:off x="6489431" y="6183892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rot="10264630">
              <a:off x="5206967" y="637678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 rot="21064630">
              <a:off x="5747493" y="5637545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rot="21064630">
              <a:off x="7911640" y="5188688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 rot="21064630">
              <a:off x="8658598" y="6544289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rot="4864630">
              <a:off x="8368455" y="5925656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 rot="10264630">
              <a:off x="9044552" y="6134003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 rot="21064630">
              <a:off x="7375132" y="6726619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 rot="15664630" flipV="1">
              <a:off x="8101296" y="6350688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 rot="4864630">
              <a:off x="7156007" y="605068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 rot="10264630">
              <a:off x="7768976" y="5987595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rot="21064630">
              <a:off x="8303113" y="5274870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rot="15664630" flipV="1">
              <a:off x="8867650" y="54673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 rot="4864630">
              <a:off x="8196380" y="4611021"/>
              <a:ext cx="1029786" cy="719876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1" h="469">
                  <a:moveTo>
                    <a:pt x="667" y="247"/>
                  </a:moveTo>
                  <a:cubicBezTo>
                    <a:pt x="663" y="269"/>
                    <a:pt x="646" y="288"/>
                    <a:pt x="617" y="289"/>
                  </a:cubicBezTo>
                  <a:cubicBezTo>
                    <a:pt x="607" y="289"/>
                    <a:pt x="595" y="287"/>
                    <a:pt x="583" y="286"/>
                  </a:cubicBezTo>
                  <a:cubicBezTo>
                    <a:pt x="573" y="285"/>
                    <a:pt x="558" y="281"/>
                    <a:pt x="550" y="283"/>
                  </a:cubicBezTo>
                  <a:cubicBezTo>
                    <a:pt x="540" y="286"/>
                    <a:pt x="536" y="308"/>
                    <a:pt x="535" y="319"/>
                  </a:cubicBezTo>
                  <a:cubicBezTo>
                    <a:pt x="532" y="365"/>
                    <a:pt x="542" y="411"/>
                    <a:pt x="548" y="450"/>
                  </a:cubicBezTo>
                  <a:cubicBezTo>
                    <a:pt x="519" y="453"/>
                    <a:pt x="497" y="454"/>
                    <a:pt x="467" y="457"/>
                  </a:cubicBezTo>
                  <a:cubicBezTo>
                    <a:pt x="447" y="459"/>
                    <a:pt x="408" y="469"/>
                    <a:pt x="389" y="457"/>
                  </a:cubicBezTo>
                  <a:cubicBezTo>
                    <a:pt x="365" y="441"/>
                    <a:pt x="393" y="393"/>
                    <a:pt x="391" y="367"/>
                  </a:cubicBezTo>
                  <a:cubicBezTo>
                    <a:pt x="390" y="343"/>
                    <a:pt x="371" y="327"/>
                    <a:pt x="353" y="324"/>
                  </a:cubicBezTo>
                  <a:cubicBezTo>
                    <a:pt x="335" y="322"/>
                    <a:pt x="314" y="324"/>
                    <a:pt x="300" y="332"/>
                  </a:cubicBezTo>
                  <a:cubicBezTo>
                    <a:pt x="280" y="344"/>
                    <a:pt x="284" y="386"/>
                    <a:pt x="288" y="411"/>
                  </a:cubicBezTo>
                  <a:cubicBezTo>
                    <a:pt x="289" y="420"/>
                    <a:pt x="292" y="431"/>
                    <a:pt x="291" y="439"/>
                  </a:cubicBezTo>
                  <a:cubicBezTo>
                    <a:pt x="288" y="453"/>
                    <a:pt x="272" y="461"/>
                    <a:pt x="254" y="463"/>
                  </a:cubicBezTo>
                  <a:cubicBezTo>
                    <a:pt x="205" y="468"/>
                    <a:pt x="165" y="451"/>
                    <a:pt x="129" y="442"/>
                  </a:cubicBezTo>
                  <a:cubicBezTo>
                    <a:pt x="142" y="398"/>
                    <a:pt x="144" y="304"/>
                    <a:pt x="123" y="289"/>
                  </a:cubicBezTo>
                  <a:cubicBezTo>
                    <a:pt x="102" y="274"/>
                    <a:pt x="40" y="301"/>
                    <a:pt x="15" y="277"/>
                  </a:cubicBezTo>
                  <a:cubicBezTo>
                    <a:pt x="0" y="263"/>
                    <a:pt x="0" y="218"/>
                    <a:pt x="12" y="199"/>
                  </a:cubicBezTo>
                  <a:cubicBezTo>
                    <a:pt x="24" y="178"/>
                    <a:pt x="55" y="182"/>
                    <a:pt x="82" y="186"/>
                  </a:cubicBezTo>
                  <a:cubicBezTo>
                    <a:pt x="91" y="187"/>
                    <a:pt x="108" y="195"/>
                    <a:pt x="119" y="192"/>
                  </a:cubicBezTo>
                  <a:cubicBezTo>
                    <a:pt x="128" y="189"/>
                    <a:pt x="130" y="171"/>
                    <a:pt x="131" y="157"/>
                  </a:cubicBezTo>
                  <a:cubicBezTo>
                    <a:pt x="135" y="107"/>
                    <a:pt x="126" y="67"/>
                    <a:pt x="123" y="24"/>
                  </a:cubicBezTo>
                  <a:cubicBezTo>
                    <a:pt x="152" y="21"/>
                    <a:pt x="183" y="12"/>
                    <a:pt x="215" y="9"/>
                  </a:cubicBezTo>
                  <a:cubicBezTo>
                    <a:pt x="248" y="7"/>
                    <a:pt x="285" y="11"/>
                    <a:pt x="290" y="33"/>
                  </a:cubicBezTo>
                  <a:cubicBezTo>
                    <a:pt x="291" y="41"/>
                    <a:pt x="286" y="69"/>
                    <a:pt x="285" y="76"/>
                  </a:cubicBezTo>
                  <a:cubicBezTo>
                    <a:pt x="283" y="90"/>
                    <a:pt x="278" y="108"/>
                    <a:pt x="283" y="122"/>
                  </a:cubicBezTo>
                  <a:cubicBezTo>
                    <a:pt x="293" y="150"/>
                    <a:pt x="360" y="156"/>
                    <a:pt x="381" y="134"/>
                  </a:cubicBezTo>
                  <a:cubicBezTo>
                    <a:pt x="390" y="125"/>
                    <a:pt x="389" y="102"/>
                    <a:pt x="388" y="86"/>
                  </a:cubicBezTo>
                  <a:cubicBezTo>
                    <a:pt x="386" y="70"/>
                    <a:pt x="377" y="57"/>
                    <a:pt x="379" y="42"/>
                  </a:cubicBezTo>
                  <a:cubicBezTo>
                    <a:pt x="383" y="0"/>
                    <a:pt x="449" y="13"/>
                    <a:pt x="487" y="16"/>
                  </a:cubicBezTo>
                  <a:cubicBezTo>
                    <a:pt x="508" y="18"/>
                    <a:pt x="528" y="20"/>
                    <a:pt x="547" y="22"/>
                  </a:cubicBezTo>
                  <a:cubicBezTo>
                    <a:pt x="535" y="63"/>
                    <a:pt x="529" y="143"/>
                    <a:pt x="534" y="171"/>
                  </a:cubicBezTo>
                  <a:cubicBezTo>
                    <a:pt x="540" y="198"/>
                    <a:pt x="617" y="167"/>
                    <a:pt x="648" y="184"/>
                  </a:cubicBezTo>
                  <a:cubicBezTo>
                    <a:pt x="660" y="191"/>
                    <a:pt x="671" y="224"/>
                    <a:pt x="667" y="2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 rot="10264630">
              <a:off x="8842519" y="4582239"/>
              <a:ext cx="356421" cy="680626"/>
            </a:xfrm>
            <a:custGeom>
              <a:avLst/>
              <a:gdLst/>
              <a:ahLst/>
              <a:cxnLst/>
              <a:rect l="l" t="t" r="r" b="b"/>
              <a:pathLst>
                <a:path w="356421" h="680626">
                  <a:moveTo>
                    <a:pt x="0" y="680626"/>
                  </a:moveTo>
                  <a:lnTo>
                    <a:pt x="106861" y="0"/>
                  </a:lnTo>
                  <a:lnTo>
                    <a:pt x="170997" y="6419"/>
                  </a:lnTo>
                  <a:cubicBezTo>
                    <a:pt x="152563" y="69337"/>
                    <a:pt x="143399" y="192148"/>
                    <a:pt x="151019" y="235124"/>
                  </a:cubicBezTo>
                  <a:cubicBezTo>
                    <a:pt x="160287" y="276589"/>
                    <a:pt x="278404" y="229005"/>
                    <a:pt x="325980" y="255064"/>
                  </a:cubicBezTo>
                  <a:cubicBezTo>
                    <a:pt x="344413" y="265790"/>
                    <a:pt x="361301" y="316470"/>
                    <a:pt x="355123" y="351816"/>
                  </a:cubicBezTo>
                  <a:cubicBezTo>
                    <a:pt x="349047" y="385578"/>
                    <a:pt x="348428" y="421140"/>
                    <a:pt x="278403" y="416244"/>
                  </a:cubicBezTo>
                  <a:cubicBezTo>
                    <a:pt x="263059" y="416244"/>
                    <a:pt x="244627" y="413149"/>
                    <a:pt x="226296" y="411637"/>
                  </a:cubicBezTo>
                  <a:cubicBezTo>
                    <a:pt x="210850" y="410125"/>
                    <a:pt x="187885" y="403935"/>
                    <a:pt x="175631" y="407030"/>
                  </a:cubicBezTo>
                  <a:cubicBezTo>
                    <a:pt x="160287" y="411637"/>
                    <a:pt x="154108" y="445399"/>
                    <a:pt x="152563" y="462317"/>
                  </a:cubicBezTo>
                  <a:cubicBezTo>
                    <a:pt x="147930" y="532937"/>
                    <a:pt x="163273" y="603484"/>
                    <a:pt x="172542" y="663377"/>
                  </a:cubicBezTo>
                  <a:cubicBezTo>
                    <a:pt x="128055" y="667985"/>
                    <a:pt x="94277" y="669496"/>
                    <a:pt x="48246" y="674104"/>
                  </a:cubicBezTo>
                  <a:cubicBezTo>
                    <a:pt x="35697" y="675370"/>
                    <a:pt x="18258" y="678682"/>
                    <a:pt x="0" y="680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 rot="15664630" flipV="1">
              <a:off x="7668571" y="536185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04267" y="-63354"/>
            <a:ext cx="3990922" cy="1725740"/>
            <a:chOff x="5204267" y="-63354"/>
            <a:chExt cx="3990922" cy="172574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rot="11335370" flipV="1">
              <a:off x="5204267" y="-59044"/>
              <a:ext cx="1019760" cy="533334"/>
            </a:xfrm>
            <a:custGeom>
              <a:avLst/>
              <a:gdLst/>
              <a:ahLst/>
              <a:cxnLst/>
              <a:rect l="l" t="t" r="r" b="b"/>
              <a:pathLst>
                <a:path w="1019760" h="533334">
                  <a:moveTo>
                    <a:pt x="330724" y="532096"/>
                  </a:moveTo>
                  <a:cubicBezTo>
                    <a:pt x="279160" y="527348"/>
                    <a:pt x="234288" y="510057"/>
                    <a:pt x="192890" y="499691"/>
                  </a:cubicBezTo>
                  <a:cubicBezTo>
                    <a:pt x="212765" y="432166"/>
                    <a:pt x="215855" y="287904"/>
                    <a:pt x="183622" y="264868"/>
                  </a:cubicBezTo>
                  <a:cubicBezTo>
                    <a:pt x="151390" y="241831"/>
                    <a:pt x="56238" y="283296"/>
                    <a:pt x="17930" y="246439"/>
                  </a:cubicBezTo>
                  <a:cubicBezTo>
                    <a:pt x="-5138" y="224987"/>
                    <a:pt x="-5138" y="155878"/>
                    <a:pt x="13295" y="126723"/>
                  </a:cubicBezTo>
                  <a:cubicBezTo>
                    <a:pt x="31729" y="94473"/>
                    <a:pt x="79305" y="100664"/>
                    <a:pt x="120702" y="106783"/>
                  </a:cubicBezTo>
                  <a:cubicBezTo>
                    <a:pt x="134501" y="108295"/>
                    <a:pt x="160658" y="120604"/>
                    <a:pt x="177444" y="115997"/>
                  </a:cubicBezTo>
                  <a:cubicBezTo>
                    <a:pt x="191345" y="111390"/>
                    <a:pt x="194332" y="83747"/>
                    <a:pt x="195877" y="62295"/>
                  </a:cubicBezTo>
                  <a:lnTo>
                    <a:pt x="194660" y="0"/>
                  </a:lnTo>
                  <a:lnTo>
                    <a:pt x="1006467" y="127457"/>
                  </a:lnTo>
                  <a:cubicBezTo>
                    <a:pt x="1016735" y="147901"/>
                    <a:pt x="1022493" y="177421"/>
                    <a:pt x="1018469" y="200439"/>
                  </a:cubicBezTo>
                  <a:cubicBezTo>
                    <a:pt x="1012394" y="234201"/>
                    <a:pt x="1011776" y="269763"/>
                    <a:pt x="941750" y="264867"/>
                  </a:cubicBezTo>
                  <a:cubicBezTo>
                    <a:pt x="926407" y="264868"/>
                    <a:pt x="907974" y="261772"/>
                    <a:pt x="889643" y="260261"/>
                  </a:cubicBezTo>
                  <a:cubicBezTo>
                    <a:pt x="874196" y="258748"/>
                    <a:pt x="851232" y="252558"/>
                    <a:pt x="838978" y="255653"/>
                  </a:cubicBezTo>
                  <a:cubicBezTo>
                    <a:pt x="823634" y="260260"/>
                    <a:pt x="817455" y="294023"/>
                    <a:pt x="815910" y="310940"/>
                  </a:cubicBezTo>
                  <a:cubicBezTo>
                    <a:pt x="811276" y="381560"/>
                    <a:pt x="826620" y="452107"/>
                    <a:pt x="835888" y="512001"/>
                  </a:cubicBezTo>
                  <a:cubicBezTo>
                    <a:pt x="791402" y="516608"/>
                    <a:pt x="757625" y="518120"/>
                    <a:pt x="711593" y="522727"/>
                  </a:cubicBezTo>
                  <a:cubicBezTo>
                    <a:pt x="680906" y="525822"/>
                    <a:pt x="620972" y="541156"/>
                    <a:pt x="591829" y="522727"/>
                  </a:cubicBezTo>
                  <a:cubicBezTo>
                    <a:pt x="555066" y="498179"/>
                    <a:pt x="598008" y="424536"/>
                    <a:pt x="594919" y="384583"/>
                  </a:cubicBezTo>
                  <a:cubicBezTo>
                    <a:pt x="593374" y="347725"/>
                    <a:pt x="564231" y="323177"/>
                    <a:pt x="536633" y="318570"/>
                  </a:cubicBezTo>
                  <a:cubicBezTo>
                    <a:pt x="509035" y="315547"/>
                    <a:pt x="476802" y="318570"/>
                    <a:pt x="455280" y="330880"/>
                  </a:cubicBezTo>
                  <a:cubicBezTo>
                    <a:pt x="424592" y="349309"/>
                    <a:pt x="430668" y="413738"/>
                    <a:pt x="436846" y="452107"/>
                  </a:cubicBezTo>
                  <a:cubicBezTo>
                    <a:pt x="438391" y="465929"/>
                    <a:pt x="443025" y="482846"/>
                    <a:pt x="441481" y="495084"/>
                  </a:cubicBezTo>
                  <a:cubicBezTo>
                    <a:pt x="436846" y="516608"/>
                    <a:pt x="412337" y="528846"/>
                    <a:pt x="384636" y="531941"/>
                  </a:cubicBezTo>
                  <a:cubicBezTo>
                    <a:pt x="365843" y="533867"/>
                    <a:pt x="347912" y="533678"/>
                    <a:pt x="330724" y="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rot="5935370">
              <a:off x="7038781" y="-121355"/>
              <a:ext cx="239801" cy="415234"/>
            </a:xfrm>
            <a:custGeom>
              <a:avLst/>
              <a:gdLst/>
              <a:ahLst/>
              <a:cxnLst/>
              <a:rect l="l" t="t" r="r" b="b"/>
              <a:pathLst>
                <a:path w="239801" h="415234">
                  <a:moveTo>
                    <a:pt x="54365" y="5453"/>
                  </a:moveTo>
                  <a:lnTo>
                    <a:pt x="0" y="0"/>
                  </a:lnTo>
                  <a:lnTo>
                    <a:pt x="32957" y="209914"/>
                  </a:lnTo>
                  <a:cubicBezTo>
                    <a:pt x="29785" y="155746"/>
                    <a:pt x="38757" y="58943"/>
                    <a:pt x="54365" y="5453"/>
                  </a:cubicBezTo>
                  <a:close/>
                  <a:moveTo>
                    <a:pt x="239141" y="316110"/>
                  </a:moveTo>
                  <a:cubicBezTo>
                    <a:pt x="236125" y="284399"/>
                    <a:pt x="223201" y="262134"/>
                    <a:pt x="209359" y="254062"/>
                  </a:cubicBezTo>
                  <a:cubicBezTo>
                    <a:pt x="163371" y="228831"/>
                    <a:pt x="60364" y="293941"/>
                    <a:pt x="37594" y="239449"/>
                  </a:cubicBezTo>
                  <a:lnTo>
                    <a:pt x="63763" y="406126"/>
                  </a:lnTo>
                  <a:cubicBezTo>
                    <a:pt x="76496" y="404308"/>
                    <a:pt x="96027" y="409323"/>
                    <a:pt x="109734" y="410621"/>
                  </a:cubicBezTo>
                  <a:cubicBezTo>
                    <a:pt x="127987" y="412159"/>
                    <a:pt x="146444" y="415234"/>
                    <a:pt x="161841" y="415234"/>
                  </a:cubicBezTo>
                  <a:cubicBezTo>
                    <a:pt x="206299" y="413767"/>
                    <a:pt x="232404" y="400766"/>
                    <a:pt x="238522" y="350793"/>
                  </a:cubicBezTo>
                  <a:cubicBezTo>
                    <a:pt x="240052" y="338300"/>
                    <a:pt x="240147" y="326680"/>
                    <a:pt x="239141" y="316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 rot="16735370" flipV="1">
              <a:off x="5941517" y="-15714"/>
              <a:ext cx="794216" cy="698936"/>
            </a:xfrm>
            <a:custGeom>
              <a:avLst/>
              <a:gdLst/>
              <a:ahLst/>
              <a:cxnLst/>
              <a:rect l="l" t="t" r="r" b="b"/>
              <a:pathLst>
                <a:path w="794216" h="698936">
                  <a:moveTo>
                    <a:pt x="2998" y="320322"/>
                  </a:moveTo>
                  <a:cubicBezTo>
                    <a:pt x="5228" y="309410"/>
                    <a:pt x="8681" y="299624"/>
                    <a:pt x="13285" y="292334"/>
                  </a:cubicBezTo>
                  <a:cubicBezTo>
                    <a:pt x="31702" y="260101"/>
                    <a:pt x="79278" y="266240"/>
                    <a:pt x="120714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0" y="249356"/>
                    <a:pt x="195915" y="227867"/>
                  </a:cubicBezTo>
                  <a:cubicBezTo>
                    <a:pt x="202054" y="151122"/>
                    <a:pt x="188242" y="89725"/>
                    <a:pt x="183637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5" y="-2370"/>
                    <a:pt x="432259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6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3" y="178750"/>
                    <a:pt x="591868" y="143447"/>
                    <a:pt x="590334" y="118888"/>
                  </a:cubicBezTo>
                  <a:cubicBezTo>
                    <a:pt x="587264" y="94329"/>
                    <a:pt x="573452" y="74376"/>
                    <a:pt x="576521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lnTo>
                    <a:pt x="794216" y="16639"/>
                  </a:lnTo>
                  <a:lnTo>
                    <a:pt x="688239" y="691633"/>
                  </a:lnTo>
                  <a:cubicBezTo>
                    <a:pt x="656477" y="696464"/>
                    <a:pt x="614735" y="702786"/>
                    <a:pt x="591868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3" y="617736"/>
                  </a:cubicBezTo>
                  <a:cubicBezTo>
                    <a:pt x="438398" y="631550"/>
                    <a:pt x="443002" y="648435"/>
                    <a:pt x="441467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5" y="665319"/>
                  </a:cubicBezTo>
                  <a:cubicBezTo>
                    <a:pt x="212796" y="597782"/>
                    <a:pt x="215866" y="453500"/>
                    <a:pt x="183637" y="430476"/>
                  </a:cubicBezTo>
                  <a:cubicBezTo>
                    <a:pt x="151409" y="407452"/>
                    <a:pt x="56257" y="448895"/>
                    <a:pt x="17889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 rot="11335370" flipV="1">
              <a:off x="6486731" y="-31755"/>
              <a:ext cx="1019767" cy="698937"/>
            </a:xfrm>
            <a:custGeom>
              <a:avLst/>
              <a:gdLst/>
              <a:ahLst/>
              <a:cxnLst/>
              <a:rect l="l" t="t" r="r" b="b"/>
              <a:pathLst>
                <a:path w="1019767" h="698937">
                  <a:moveTo>
                    <a:pt x="330723" y="697699"/>
                  </a:moveTo>
                  <a:cubicBezTo>
                    <a:pt x="279160" y="692950"/>
                    <a:pt x="234288" y="675660"/>
                    <a:pt x="192890" y="665294"/>
                  </a:cubicBezTo>
                  <a:cubicBezTo>
                    <a:pt x="212765" y="597769"/>
                    <a:pt x="215854" y="453507"/>
                    <a:pt x="183622" y="430471"/>
                  </a:cubicBezTo>
                  <a:cubicBezTo>
                    <a:pt x="151390" y="407434"/>
                    <a:pt x="56237" y="448899"/>
                    <a:pt x="17929" y="412042"/>
                  </a:cubicBezTo>
                  <a:cubicBezTo>
                    <a:pt x="-5138" y="390589"/>
                    <a:pt x="-5138" y="321481"/>
                    <a:pt x="13295" y="292326"/>
                  </a:cubicBezTo>
                  <a:cubicBezTo>
                    <a:pt x="31728" y="260076"/>
                    <a:pt x="79304" y="266267"/>
                    <a:pt x="120702" y="272386"/>
                  </a:cubicBezTo>
                  <a:cubicBezTo>
                    <a:pt x="134501" y="273898"/>
                    <a:pt x="160658" y="286207"/>
                    <a:pt x="177443" y="281600"/>
                  </a:cubicBezTo>
                  <a:cubicBezTo>
                    <a:pt x="191345" y="276993"/>
                    <a:pt x="194331" y="249350"/>
                    <a:pt x="195876" y="227898"/>
                  </a:cubicBezTo>
                  <a:cubicBezTo>
                    <a:pt x="202055" y="151087"/>
                    <a:pt x="188256" y="89753"/>
                    <a:pt x="183622" y="23741"/>
                  </a:cubicBezTo>
                  <a:cubicBezTo>
                    <a:pt x="228109" y="19134"/>
                    <a:pt x="275685" y="5312"/>
                    <a:pt x="324806" y="705"/>
                  </a:cubicBezTo>
                  <a:cubicBezTo>
                    <a:pt x="375471" y="-2390"/>
                    <a:pt x="432212" y="3800"/>
                    <a:pt x="439936" y="37562"/>
                  </a:cubicBezTo>
                  <a:cubicBezTo>
                    <a:pt x="441480" y="49801"/>
                    <a:pt x="433757" y="92777"/>
                    <a:pt x="432212" y="103503"/>
                  </a:cubicBezTo>
                  <a:cubicBezTo>
                    <a:pt x="429226" y="125027"/>
                    <a:pt x="421502" y="152671"/>
                    <a:pt x="429226" y="174123"/>
                  </a:cubicBezTo>
                  <a:cubicBezTo>
                    <a:pt x="444569" y="217099"/>
                    <a:pt x="547342" y="226314"/>
                    <a:pt x="579575" y="192552"/>
                  </a:cubicBezTo>
                  <a:cubicBezTo>
                    <a:pt x="593374" y="178730"/>
                    <a:pt x="591829" y="143456"/>
                    <a:pt x="590284" y="118909"/>
                  </a:cubicBezTo>
                  <a:cubicBezTo>
                    <a:pt x="587298" y="94361"/>
                    <a:pt x="573396" y="74348"/>
                    <a:pt x="576485" y="51384"/>
                  </a:cubicBezTo>
                  <a:lnTo>
                    <a:pt x="582576" y="32265"/>
                  </a:lnTo>
                  <a:lnTo>
                    <a:pt x="823808" y="70140"/>
                  </a:lnTo>
                  <a:cubicBezTo>
                    <a:pt x="812659" y="134334"/>
                    <a:pt x="808443" y="215951"/>
                    <a:pt x="814365" y="249350"/>
                  </a:cubicBezTo>
                  <a:cubicBezTo>
                    <a:pt x="823634" y="290815"/>
                    <a:pt x="941750" y="243231"/>
                    <a:pt x="989326" y="269291"/>
                  </a:cubicBezTo>
                  <a:cubicBezTo>
                    <a:pt x="1007759" y="280016"/>
                    <a:pt x="1024648" y="330696"/>
                    <a:pt x="1018469" y="366042"/>
                  </a:cubicBezTo>
                  <a:cubicBezTo>
                    <a:pt x="1012393" y="399804"/>
                    <a:pt x="1011776" y="435366"/>
                    <a:pt x="941750" y="430470"/>
                  </a:cubicBezTo>
                  <a:cubicBezTo>
                    <a:pt x="926406" y="430470"/>
                    <a:pt x="907973" y="427375"/>
                    <a:pt x="889643" y="425864"/>
                  </a:cubicBezTo>
                  <a:cubicBezTo>
                    <a:pt x="874196" y="424351"/>
                    <a:pt x="851232" y="418161"/>
                    <a:pt x="838978" y="421256"/>
                  </a:cubicBezTo>
                  <a:cubicBezTo>
                    <a:pt x="823634" y="425863"/>
                    <a:pt x="817455" y="459626"/>
                    <a:pt x="815910" y="476543"/>
                  </a:cubicBezTo>
                  <a:cubicBezTo>
                    <a:pt x="811276" y="547162"/>
                    <a:pt x="826620" y="617710"/>
                    <a:pt x="835888" y="677603"/>
                  </a:cubicBezTo>
                  <a:cubicBezTo>
                    <a:pt x="791402" y="682211"/>
                    <a:pt x="757624" y="683722"/>
                    <a:pt x="711593" y="688330"/>
                  </a:cubicBezTo>
                  <a:cubicBezTo>
                    <a:pt x="680906" y="691425"/>
                    <a:pt x="620972" y="706759"/>
                    <a:pt x="591829" y="688330"/>
                  </a:cubicBezTo>
                  <a:cubicBezTo>
                    <a:pt x="555065" y="663782"/>
                    <a:pt x="598008" y="590139"/>
                    <a:pt x="594918" y="550186"/>
                  </a:cubicBezTo>
                  <a:cubicBezTo>
                    <a:pt x="593374" y="513328"/>
                    <a:pt x="564231" y="488780"/>
                    <a:pt x="536632" y="484173"/>
                  </a:cubicBezTo>
                  <a:cubicBezTo>
                    <a:pt x="509034" y="481150"/>
                    <a:pt x="476802" y="484173"/>
                    <a:pt x="455280" y="496483"/>
                  </a:cubicBezTo>
                  <a:cubicBezTo>
                    <a:pt x="424592" y="514912"/>
                    <a:pt x="430668" y="579341"/>
                    <a:pt x="436846" y="617710"/>
                  </a:cubicBezTo>
                  <a:cubicBezTo>
                    <a:pt x="438391" y="631531"/>
                    <a:pt x="443025" y="648449"/>
                    <a:pt x="441480" y="660686"/>
                  </a:cubicBezTo>
                  <a:cubicBezTo>
                    <a:pt x="436846" y="682211"/>
                    <a:pt x="412337" y="694449"/>
                    <a:pt x="384636" y="697544"/>
                  </a:cubicBezTo>
                  <a:cubicBezTo>
                    <a:pt x="365843" y="699470"/>
                    <a:pt x="347911" y="699281"/>
                    <a:pt x="330723" y="69769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 rot="5935370">
              <a:off x="6386390" y="593978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 rot="535370" flipV="1">
              <a:off x="7908940" y="1627140"/>
              <a:ext cx="13792" cy="35246"/>
            </a:xfrm>
            <a:custGeom>
              <a:avLst/>
              <a:gdLst>
                <a:gd name="T0" fmla="*/ 3 w 4"/>
                <a:gd name="T1" fmla="*/ 0 h 10"/>
                <a:gd name="T2" fmla="*/ 2 w 4"/>
                <a:gd name="T3" fmla="*/ 10 h 10"/>
                <a:gd name="T4" fmla="*/ 3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3" y="0"/>
                  </a:moveTo>
                  <a:cubicBezTo>
                    <a:pt x="2" y="3"/>
                    <a:pt x="4" y="9"/>
                    <a:pt x="2" y="10"/>
                  </a:cubicBezTo>
                  <a:cubicBezTo>
                    <a:pt x="2" y="7"/>
                    <a:pt x="0" y="1"/>
                    <a:pt x="3" y="0"/>
                  </a:cubicBezTo>
                  <a:close/>
                </a:path>
              </a:pathLst>
            </a:custGeom>
            <a:solidFill>
              <a:srgbClr val="F5EB1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rot="535370" flipV="1">
              <a:off x="8655898" y="-40632"/>
              <a:ext cx="514345" cy="347417"/>
            </a:xfrm>
            <a:custGeom>
              <a:avLst/>
              <a:gdLst/>
              <a:ahLst/>
              <a:cxnLst/>
              <a:rect l="l" t="t" r="r" b="b"/>
              <a:pathLst>
                <a:path w="514345" h="347417">
                  <a:moveTo>
                    <a:pt x="514345" y="7185"/>
                  </a:moveTo>
                  <a:lnTo>
                    <a:pt x="460927" y="347417"/>
                  </a:lnTo>
                  <a:lnTo>
                    <a:pt x="1227" y="275242"/>
                  </a:lnTo>
                  <a:cubicBezTo>
                    <a:pt x="8957" y="265064"/>
                    <a:pt x="11083" y="244603"/>
                    <a:pt x="12277" y="227866"/>
                  </a:cubicBezTo>
                  <a:cubicBezTo>
                    <a:pt x="18416" y="151121"/>
                    <a:pt x="4604" y="89724"/>
                    <a:pt x="0" y="23723"/>
                  </a:cubicBezTo>
                  <a:cubicBezTo>
                    <a:pt x="44506" y="19118"/>
                    <a:pt x="92082" y="5304"/>
                    <a:pt x="141193" y="699"/>
                  </a:cubicBezTo>
                  <a:cubicBezTo>
                    <a:pt x="191838" y="-2371"/>
                    <a:pt x="248622" y="3768"/>
                    <a:pt x="256295" y="37537"/>
                  </a:cubicBezTo>
                  <a:cubicBezTo>
                    <a:pt x="257830" y="49816"/>
                    <a:pt x="250156" y="92794"/>
                    <a:pt x="248622" y="103538"/>
                  </a:cubicBezTo>
                  <a:cubicBezTo>
                    <a:pt x="245552" y="125027"/>
                    <a:pt x="237879" y="152656"/>
                    <a:pt x="245553" y="174144"/>
                  </a:cubicBezTo>
                  <a:cubicBezTo>
                    <a:pt x="260900" y="217122"/>
                    <a:pt x="363724" y="226332"/>
                    <a:pt x="395953" y="192563"/>
                  </a:cubicBezTo>
                  <a:cubicBezTo>
                    <a:pt x="409766" y="178749"/>
                    <a:pt x="408231" y="143446"/>
                    <a:pt x="406697" y="118888"/>
                  </a:cubicBezTo>
                  <a:cubicBezTo>
                    <a:pt x="403627" y="94329"/>
                    <a:pt x="389814" y="74375"/>
                    <a:pt x="392885" y="51351"/>
                  </a:cubicBezTo>
                  <a:cubicBezTo>
                    <a:pt x="397643" y="1379"/>
                    <a:pt x="459576" y="2133"/>
                    <a:pt x="514345" y="71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 rot="16735370" flipV="1">
              <a:off x="8365755" y="286349"/>
              <a:ext cx="1019800" cy="639069"/>
            </a:xfrm>
            <a:custGeom>
              <a:avLst/>
              <a:gdLst/>
              <a:ahLst/>
              <a:cxnLst/>
              <a:rect l="l" t="t" r="r" b="b"/>
              <a:pathLst>
                <a:path w="1019800" h="639069">
                  <a:moveTo>
                    <a:pt x="2998" y="260455"/>
                  </a:moveTo>
                  <a:cubicBezTo>
                    <a:pt x="5228" y="249543"/>
                    <a:pt x="8682" y="239757"/>
                    <a:pt x="13286" y="232467"/>
                  </a:cubicBezTo>
                  <a:cubicBezTo>
                    <a:pt x="31702" y="200234"/>
                    <a:pt x="79278" y="206373"/>
                    <a:pt x="120715" y="212512"/>
                  </a:cubicBezTo>
                  <a:cubicBezTo>
                    <a:pt x="134527" y="214047"/>
                    <a:pt x="160617" y="226327"/>
                    <a:pt x="177499" y="221722"/>
                  </a:cubicBezTo>
                  <a:cubicBezTo>
                    <a:pt x="191311" y="217118"/>
                    <a:pt x="194381" y="189489"/>
                    <a:pt x="195915" y="168001"/>
                  </a:cubicBezTo>
                  <a:cubicBezTo>
                    <a:pt x="200922" y="105416"/>
                    <a:pt x="192660" y="53038"/>
                    <a:pt x="187386" y="0"/>
                  </a:cubicBezTo>
                  <a:lnTo>
                    <a:pt x="433061" y="38572"/>
                  </a:lnTo>
                  <a:cubicBezTo>
                    <a:pt x="432712" y="40656"/>
                    <a:pt x="432442" y="42393"/>
                    <a:pt x="432259" y="43672"/>
                  </a:cubicBezTo>
                  <a:cubicBezTo>
                    <a:pt x="429190" y="65161"/>
                    <a:pt x="421517" y="92789"/>
                    <a:pt x="429190" y="114278"/>
                  </a:cubicBezTo>
                  <a:cubicBezTo>
                    <a:pt x="444537" y="157256"/>
                    <a:pt x="547362" y="166465"/>
                    <a:pt x="579591" y="132697"/>
                  </a:cubicBezTo>
                  <a:cubicBezTo>
                    <a:pt x="592627" y="119659"/>
                    <a:pt x="591993" y="87480"/>
                    <a:pt x="590374" y="63270"/>
                  </a:cubicBezTo>
                  <a:lnTo>
                    <a:pt x="813854" y="98358"/>
                  </a:lnTo>
                  <a:cubicBezTo>
                    <a:pt x="810917" y="136234"/>
                    <a:pt x="811025" y="170584"/>
                    <a:pt x="814401" y="189489"/>
                  </a:cubicBezTo>
                  <a:cubicBezTo>
                    <a:pt x="823609" y="230932"/>
                    <a:pt x="941781" y="183349"/>
                    <a:pt x="989357" y="209443"/>
                  </a:cubicBezTo>
                  <a:cubicBezTo>
                    <a:pt x="1007773" y="220188"/>
                    <a:pt x="1024655" y="270839"/>
                    <a:pt x="1018517" y="306142"/>
                  </a:cubicBezTo>
                  <a:cubicBezTo>
                    <a:pt x="1012378" y="339911"/>
                    <a:pt x="986288" y="369074"/>
                    <a:pt x="941781" y="370609"/>
                  </a:cubicBezTo>
                  <a:cubicBezTo>
                    <a:pt x="926434" y="370609"/>
                    <a:pt x="908018" y="367539"/>
                    <a:pt x="889601" y="366004"/>
                  </a:cubicBezTo>
                  <a:cubicBezTo>
                    <a:pt x="874254" y="364469"/>
                    <a:pt x="851234" y="358330"/>
                    <a:pt x="838956" y="361399"/>
                  </a:cubicBezTo>
                  <a:cubicBezTo>
                    <a:pt x="823609" y="366005"/>
                    <a:pt x="817470" y="399772"/>
                    <a:pt x="815936" y="416657"/>
                  </a:cubicBezTo>
                  <a:cubicBezTo>
                    <a:pt x="811331" y="487263"/>
                    <a:pt x="826679" y="557869"/>
                    <a:pt x="835887" y="617730"/>
                  </a:cubicBezTo>
                  <a:cubicBezTo>
                    <a:pt x="791380" y="622336"/>
                    <a:pt x="757617" y="623871"/>
                    <a:pt x="711576" y="628475"/>
                  </a:cubicBezTo>
                  <a:cubicBezTo>
                    <a:pt x="680882" y="631545"/>
                    <a:pt x="621028" y="646894"/>
                    <a:pt x="591869" y="628475"/>
                  </a:cubicBezTo>
                  <a:cubicBezTo>
                    <a:pt x="555036" y="603916"/>
                    <a:pt x="598008" y="530241"/>
                    <a:pt x="594938" y="490333"/>
                  </a:cubicBezTo>
                  <a:cubicBezTo>
                    <a:pt x="593403" y="453495"/>
                    <a:pt x="564244" y="428936"/>
                    <a:pt x="536620" y="424331"/>
                  </a:cubicBezTo>
                  <a:cubicBezTo>
                    <a:pt x="508995" y="421261"/>
                    <a:pt x="476766" y="424331"/>
                    <a:pt x="455280" y="436611"/>
                  </a:cubicBezTo>
                  <a:cubicBezTo>
                    <a:pt x="424586" y="455030"/>
                    <a:pt x="430725" y="519496"/>
                    <a:pt x="436864" y="557869"/>
                  </a:cubicBezTo>
                  <a:cubicBezTo>
                    <a:pt x="438399" y="571683"/>
                    <a:pt x="443002" y="588567"/>
                    <a:pt x="441468" y="600847"/>
                  </a:cubicBezTo>
                  <a:cubicBezTo>
                    <a:pt x="436864" y="622335"/>
                    <a:pt x="412308" y="634615"/>
                    <a:pt x="384684" y="637684"/>
                  </a:cubicBezTo>
                  <a:cubicBezTo>
                    <a:pt x="309483" y="645359"/>
                    <a:pt x="248095" y="619266"/>
                    <a:pt x="192846" y="605452"/>
                  </a:cubicBezTo>
                  <a:cubicBezTo>
                    <a:pt x="212797" y="537915"/>
                    <a:pt x="215866" y="393633"/>
                    <a:pt x="183638" y="370609"/>
                  </a:cubicBezTo>
                  <a:cubicBezTo>
                    <a:pt x="151409" y="347586"/>
                    <a:pt x="56257" y="389028"/>
                    <a:pt x="17890" y="352190"/>
                  </a:cubicBezTo>
                  <a:cubicBezTo>
                    <a:pt x="624" y="336073"/>
                    <a:pt x="-3692" y="293192"/>
                    <a:pt x="2998" y="2604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11335370" flipV="1">
              <a:off x="9041852" y="547379"/>
              <a:ext cx="112743" cy="169692"/>
            </a:xfrm>
            <a:custGeom>
              <a:avLst/>
              <a:gdLst/>
              <a:ahLst/>
              <a:cxnLst/>
              <a:rect l="l" t="t" r="r" b="b"/>
              <a:pathLst>
                <a:path w="112743" h="169692">
                  <a:moveTo>
                    <a:pt x="0" y="166168"/>
                  </a:moveTo>
                  <a:lnTo>
                    <a:pt x="26006" y="527"/>
                  </a:lnTo>
                  <a:cubicBezTo>
                    <a:pt x="47845" y="-923"/>
                    <a:pt x="68181" y="324"/>
                    <a:pt x="82302" y="8059"/>
                  </a:cubicBezTo>
                  <a:cubicBezTo>
                    <a:pt x="100736" y="18784"/>
                    <a:pt x="117624" y="69464"/>
                    <a:pt x="111445" y="104810"/>
                  </a:cubicBezTo>
                  <a:cubicBezTo>
                    <a:pt x="105369" y="138572"/>
                    <a:pt x="104751" y="174134"/>
                    <a:pt x="34726" y="1692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 rot="535370" flipV="1">
              <a:off x="7372432" y="-55141"/>
              <a:ext cx="650714" cy="179596"/>
            </a:xfrm>
            <a:custGeom>
              <a:avLst/>
              <a:gdLst/>
              <a:ahLst/>
              <a:cxnLst/>
              <a:rect l="l" t="t" r="r" b="b"/>
              <a:pathLst>
                <a:path w="650714" h="179596">
                  <a:moveTo>
                    <a:pt x="214858" y="5304"/>
                  </a:moveTo>
                  <a:cubicBezTo>
                    <a:pt x="236344" y="10676"/>
                    <a:pt x="252458" y="20653"/>
                    <a:pt x="256295" y="37537"/>
                  </a:cubicBezTo>
                  <a:cubicBezTo>
                    <a:pt x="257830" y="49816"/>
                    <a:pt x="250157" y="92794"/>
                    <a:pt x="248621" y="103539"/>
                  </a:cubicBezTo>
                  <a:lnTo>
                    <a:pt x="246114" y="119448"/>
                  </a:lnTo>
                  <a:lnTo>
                    <a:pt x="6018" y="81752"/>
                  </a:lnTo>
                  <a:cubicBezTo>
                    <a:pt x="3543" y="62486"/>
                    <a:pt x="1366" y="43307"/>
                    <a:pt x="0" y="23723"/>
                  </a:cubicBezTo>
                  <a:cubicBezTo>
                    <a:pt x="44506" y="19118"/>
                    <a:pt x="92082" y="5304"/>
                    <a:pt x="141192" y="699"/>
                  </a:cubicBezTo>
                  <a:cubicBezTo>
                    <a:pt x="166515" y="-836"/>
                    <a:pt x="193372" y="-69"/>
                    <a:pt x="214858" y="5304"/>
                  </a:cubicBezTo>
                  <a:close/>
                  <a:moveTo>
                    <a:pt x="650714" y="20653"/>
                  </a:moveTo>
                  <a:cubicBezTo>
                    <a:pt x="638842" y="61223"/>
                    <a:pt x="630796" y="126669"/>
                    <a:pt x="629214" y="179596"/>
                  </a:cubicBezTo>
                  <a:lnTo>
                    <a:pt x="406938" y="144698"/>
                  </a:lnTo>
                  <a:cubicBezTo>
                    <a:pt x="407678" y="135700"/>
                    <a:pt x="407187" y="126744"/>
                    <a:pt x="406696" y="118888"/>
                  </a:cubicBezTo>
                  <a:cubicBezTo>
                    <a:pt x="403627" y="94329"/>
                    <a:pt x="389815" y="74375"/>
                    <a:pt x="392884" y="51351"/>
                  </a:cubicBezTo>
                  <a:cubicBezTo>
                    <a:pt x="399023" y="-13115"/>
                    <a:pt x="500313" y="6839"/>
                    <a:pt x="558632" y="11443"/>
                  </a:cubicBezTo>
                  <a:cubicBezTo>
                    <a:pt x="590860" y="14513"/>
                    <a:pt x="621555" y="17583"/>
                    <a:pt x="650714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 rot="5935370">
              <a:off x="8098596" y="-186450"/>
              <a:ext cx="436138" cy="686836"/>
            </a:xfrm>
            <a:custGeom>
              <a:avLst/>
              <a:gdLst/>
              <a:ahLst/>
              <a:cxnLst/>
              <a:rect l="l" t="t" r="r" b="b"/>
              <a:pathLst>
                <a:path w="436138" h="686836">
                  <a:moveTo>
                    <a:pt x="435478" y="326401"/>
                  </a:moveTo>
                  <a:cubicBezTo>
                    <a:pt x="432462" y="294690"/>
                    <a:pt x="419537" y="272425"/>
                    <a:pt x="405695" y="264353"/>
                  </a:cubicBezTo>
                  <a:cubicBezTo>
                    <a:pt x="358178" y="238283"/>
                    <a:pt x="249784" y="308665"/>
                    <a:pt x="230715" y="244433"/>
                  </a:cubicBezTo>
                  <a:cubicBezTo>
                    <a:pt x="223170" y="201450"/>
                    <a:pt x="232347" y="78648"/>
                    <a:pt x="250702" y="15744"/>
                  </a:cubicBezTo>
                  <a:lnTo>
                    <a:pt x="158725" y="6518"/>
                  </a:lnTo>
                  <a:cubicBezTo>
                    <a:pt x="107988" y="2506"/>
                    <a:pt x="24689" y="-13089"/>
                    <a:pt x="0" y="25438"/>
                  </a:cubicBezTo>
                  <a:lnTo>
                    <a:pt x="103842" y="686836"/>
                  </a:lnTo>
                  <a:lnTo>
                    <a:pt x="128032" y="683429"/>
                  </a:lnTo>
                  <a:cubicBezTo>
                    <a:pt x="174020" y="678816"/>
                    <a:pt x="207772" y="677279"/>
                    <a:pt x="252333" y="672666"/>
                  </a:cubicBezTo>
                  <a:cubicBezTo>
                    <a:pt x="243054" y="612768"/>
                    <a:pt x="227656" y="542246"/>
                    <a:pt x="232347" y="471585"/>
                  </a:cubicBezTo>
                  <a:cubicBezTo>
                    <a:pt x="233876" y="454670"/>
                    <a:pt x="239995" y="420912"/>
                    <a:pt x="255392" y="416299"/>
                  </a:cubicBezTo>
                  <a:cubicBezTo>
                    <a:pt x="267628" y="413224"/>
                    <a:pt x="290572" y="419444"/>
                    <a:pt x="306071" y="420912"/>
                  </a:cubicBezTo>
                  <a:cubicBezTo>
                    <a:pt x="324323" y="422450"/>
                    <a:pt x="342780" y="425525"/>
                    <a:pt x="358178" y="425525"/>
                  </a:cubicBezTo>
                  <a:cubicBezTo>
                    <a:pt x="402636" y="424058"/>
                    <a:pt x="428740" y="411057"/>
                    <a:pt x="434858" y="361084"/>
                  </a:cubicBezTo>
                  <a:cubicBezTo>
                    <a:pt x="436388" y="348591"/>
                    <a:pt x="436484" y="336971"/>
                    <a:pt x="435478" y="3264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 rot="16735370" flipV="1">
              <a:off x="7153307" y="101449"/>
              <a:ext cx="954450" cy="698936"/>
            </a:xfrm>
            <a:custGeom>
              <a:avLst/>
              <a:gdLst/>
              <a:ahLst/>
              <a:cxnLst/>
              <a:rect l="l" t="t" r="r" b="b"/>
              <a:pathLst>
                <a:path w="954450" h="698936">
                  <a:moveTo>
                    <a:pt x="2998" y="320322"/>
                  </a:moveTo>
                  <a:cubicBezTo>
                    <a:pt x="5228" y="309410"/>
                    <a:pt x="8682" y="299624"/>
                    <a:pt x="13286" y="292334"/>
                  </a:cubicBezTo>
                  <a:cubicBezTo>
                    <a:pt x="31702" y="260101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2"/>
                    <a:pt x="188242" y="89725"/>
                    <a:pt x="183638" y="23723"/>
                  </a:cubicBezTo>
                  <a:cubicBezTo>
                    <a:pt x="228144" y="19119"/>
                    <a:pt x="275720" y="5304"/>
                    <a:pt x="324830" y="699"/>
                  </a:cubicBezTo>
                  <a:cubicBezTo>
                    <a:pt x="375476" y="-2370"/>
                    <a:pt x="432260" y="3769"/>
                    <a:pt x="439933" y="37537"/>
                  </a:cubicBezTo>
                  <a:cubicBezTo>
                    <a:pt x="441468" y="49817"/>
                    <a:pt x="433794" y="92795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7" y="217123"/>
                    <a:pt x="547362" y="226332"/>
                    <a:pt x="579591" y="192564"/>
                  </a:cubicBezTo>
                  <a:cubicBezTo>
                    <a:pt x="593404" y="178750"/>
                    <a:pt x="591869" y="143446"/>
                    <a:pt x="590334" y="118888"/>
                  </a:cubicBezTo>
                  <a:cubicBezTo>
                    <a:pt x="587265" y="94329"/>
                    <a:pt x="573452" y="74376"/>
                    <a:pt x="576522" y="51352"/>
                  </a:cubicBezTo>
                  <a:cubicBezTo>
                    <a:pt x="582660" y="-13115"/>
                    <a:pt x="683951" y="6839"/>
                    <a:pt x="742270" y="11444"/>
                  </a:cubicBezTo>
                  <a:cubicBezTo>
                    <a:pt x="774498" y="14514"/>
                    <a:pt x="805193" y="17584"/>
                    <a:pt x="834352" y="20654"/>
                  </a:cubicBezTo>
                  <a:cubicBezTo>
                    <a:pt x="815935" y="83585"/>
                    <a:pt x="806727" y="206379"/>
                    <a:pt x="814401" y="249356"/>
                  </a:cubicBezTo>
                  <a:cubicBezTo>
                    <a:pt x="821798" y="282651"/>
                    <a:pt x="899528" y="258484"/>
                    <a:pt x="954450" y="261741"/>
                  </a:cubicBezTo>
                  <a:lnTo>
                    <a:pt x="928147" y="429273"/>
                  </a:lnTo>
                  <a:cubicBezTo>
                    <a:pt x="916023" y="428863"/>
                    <a:pt x="902812" y="426973"/>
                    <a:pt x="889601" y="425871"/>
                  </a:cubicBezTo>
                  <a:cubicBezTo>
                    <a:pt x="874254" y="424336"/>
                    <a:pt x="851233" y="418197"/>
                    <a:pt x="838956" y="421267"/>
                  </a:cubicBezTo>
                  <a:cubicBezTo>
                    <a:pt x="823609" y="425871"/>
                    <a:pt x="817470" y="459640"/>
                    <a:pt x="815936" y="476524"/>
                  </a:cubicBezTo>
                  <a:cubicBezTo>
                    <a:pt x="811331" y="547130"/>
                    <a:pt x="826678" y="617736"/>
                    <a:pt x="835887" y="677598"/>
                  </a:cubicBezTo>
                  <a:cubicBezTo>
                    <a:pt x="791380" y="682203"/>
                    <a:pt x="757617" y="683738"/>
                    <a:pt x="711576" y="688342"/>
                  </a:cubicBezTo>
                  <a:cubicBezTo>
                    <a:pt x="680882" y="691412"/>
                    <a:pt x="621028" y="706761"/>
                    <a:pt x="591869" y="688342"/>
                  </a:cubicBezTo>
                  <a:cubicBezTo>
                    <a:pt x="555036" y="663784"/>
                    <a:pt x="598007" y="590108"/>
                    <a:pt x="594938" y="550200"/>
                  </a:cubicBezTo>
                  <a:cubicBezTo>
                    <a:pt x="593403" y="513362"/>
                    <a:pt x="564244" y="488803"/>
                    <a:pt x="536619" y="484198"/>
                  </a:cubicBezTo>
                  <a:cubicBezTo>
                    <a:pt x="508995" y="481129"/>
                    <a:pt x="476766" y="484198"/>
                    <a:pt x="455280" y="496477"/>
                  </a:cubicBezTo>
                  <a:cubicBezTo>
                    <a:pt x="424586" y="514897"/>
                    <a:pt x="430725" y="579363"/>
                    <a:pt x="436864" y="617736"/>
                  </a:cubicBezTo>
                  <a:cubicBezTo>
                    <a:pt x="438398" y="631550"/>
                    <a:pt x="443002" y="648435"/>
                    <a:pt x="441468" y="660714"/>
                  </a:cubicBezTo>
                  <a:cubicBezTo>
                    <a:pt x="436863" y="682203"/>
                    <a:pt x="412308" y="694482"/>
                    <a:pt x="384684" y="697552"/>
                  </a:cubicBezTo>
                  <a:cubicBezTo>
                    <a:pt x="309483" y="705226"/>
                    <a:pt x="248095" y="679133"/>
                    <a:pt x="192846" y="665319"/>
                  </a:cubicBezTo>
                  <a:cubicBezTo>
                    <a:pt x="212797" y="597782"/>
                    <a:pt x="215866" y="453500"/>
                    <a:pt x="183638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624" y="395941"/>
                    <a:pt x="-3692" y="353059"/>
                    <a:pt x="2998" y="3203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 rot="11335370" flipV="1">
              <a:off x="7766276" y="164552"/>
              <a:ext cx="1019797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903" h="9709">
                  <a:moveTo>
                    <a:pt x="9891" y="5085"/>
                  </a:moveTo>
                  <a:cubicBezTo>
                    <a:pt x="9832" y="5554"/>
                    <a:pt x="9826" y="6048"/>
                    <a:pt x="9146" y="5980"/>
                  </a:cubicBezTo>
                  <a:cubicBezTo>
                    <a:pt x="8997" y="5980"/>
                    <a:pt x="8818" y="5937"/>
                    <a:pt x="8640" y="5916"/>
                  </a:cubicBezTo>
                  <a:cubicBezTo>
                    <a:pt x="8490" y="5895"/>
                    <a:pt x="8267" y="5809"/>
                    <a:pt x="8148" y="5852"/>
                  </a:cubicBezTo>
                  <a:cubicBezTo>
                    <a:pt x="7999" y="5916"/>
                    <a:pt x="7939" y="6385"/>
                    <a:pt x="7924" y="6620"/>
                  </a:cubicBezTo>
                  <a:cubicBezTo>
                    <a:pt x="7879" y="7601"/>
                    <a:pt x="8028" y="8581"/>
                    <a:pt x="8118" y="9413"/>
                  </a:cubicBezTo>
                  <a:cubicBezTo>
                    <a:pt x="7686" y="9477"/>
                    <a:pt x="7358" y="9498"/>
                    <a:pt x="6911" y="9562"/>
                  </a:cubicBezTo>
                  <a:cubicBezTo>
                    <a:pt x="6613" y="9605"/>
                    <a:pt x="6031" y="9818"/>
                    <a:pt x="5748" y="9562"/>
                  </a:cubicBezTo>
                  <a:cubicBezTo>
                    <a:pt x="5391" y="9221"/>
                    <a:pt x="5808" y="8198"/>
                    <a:pt x="5778" y="7643"/>
                  </a:cubicBezTo>
                  <a:cubicBezTo>
                    <a:pt x="5763" y="7131"/>
                    <a:pt x="5480" y="6790"/>
                    <a:pt x="5212" y="6726"/>
                  </a:cubicBezTo>
                  <a:cubicBezTo>
                    <a:pt x="4944" y="6684"/>
                    <a:pt x="4631" y="6726"/>
                    <a:pt x="4422" y="6897"/>
                  </a:cubicBezTo>
                  <a:cubicBezTo>
                    <a:pt x="4124" y="7153"/>
                    <a:pt x="4183" y="8048"/>
                    <a:pt x="4243" y="8581"/>
                  </a:cubicBezTo>
                  <a:cubicBezTo>
                    <a:pt x="4258" y="8773"/>
                    <a:pt x="4303" y="9008"/>
                    <a:pt x="4288" y="9178"/>
                  </a:cubicBezTo>
                  <a:cubicBezTo>
                    <a:pt x="4243" y="9477"/>
                    <a:pt x="4005" y="9647"/>
                    <a:pt x="3736" y="9690"/>
                  </a:cubicBezTo>
                  <a:cubicBezTo>
                    <a:pt x="3006" y="9797"/>
                    <a:pt x="2410" y="9434"/>
                    <a:pt x="1874" y="9242"/>
                  </a:cubicBezTo>
                  <a:cubicBezTo>
                    <a:pt x="2067" y="8304"/>
                    <a:pt x="2097" y="6300"/>
                    <a:pt x="1784" y="5980"/>
                  </a:cubicBezTo>
                  <a:cubicBezTo>
                    <a:pt x="1471" y="5660"/>
                    <a:pt x="547" y="6236"/>
                    <a:pt x="175" y="5724"/>
                  </a:cubicBezTo>
                  <a:cubicBezTo>
                    <a:pt x="-49" y="5426"/>
                    <a:pt x="-49" y="4466"/>
                    <a:pt x="130" y="4061"/>
                  </a:cubicBezTo>
                  <a:cubicBezTo>
                    <a:pt x="309" y="3613"/>
                    <a:pt x="771" y="3699"/>
                    <a:pt x="1173" y="3784"/>
                  </a:cubicBezTo>
                  <a:cubicBezTo>
                    <a:pt x="1307" y="3805"/>
                    <a:pt x="1561" y="3976"/>
                    <a:pt x="1724" y="3912"/>
                  </a:cubicBezTo>
                  <a:cubicBezTo>
                    <a:pt x="1859" y="3848"/>
                    <a:pt x="1888" y="3464"/>
                    <a:pt x="1903" y="3166"/>
                  </a:cubicBezTo>
                  <a:cubicBezTo>
                    <a:pt x="1963" y="2099"/>
                    <a:pt x="1829" y="1247"/>
                    <a:pt x="1784" y="330"/>
                  </a:cubicBezTo>
                  <a:cubicBezTo>
                    <a:pt x="2216" y="266"/>
                    <a:pt x="2678" y="74"/>
                    <a:pt x="3155" y="10"/>
                  </a:cubicBezTo>
                  <a:cubicBezTo>
                    <a:pt x="3647" y="-33"/>
                    <a:pt x="4198" y="53"/>
                    <a:pt x="4273" y="522"/>
                  </a:cubicBezTo>
                  <a:cubicBezTo>
                    <a:pt x="4288" y="692"/>
                    <a:pt x="4213" y="1289"/>
                    <a:pt x="4198" y="1438"/>
                  </a:cubicBezTo>
                  <a:cubicBezTo>
                    <a:pt x="4169" y="1737"/>
                    <a:pt x="4094" y="2121"/>
                    <a:pt x="4169" y="2419"/>
                  </a:cubicBezTo>
                  <a:cubicBezTo>
                    <a:pt x="4318" y="3016"/>
                    <a:pt x="5316" y="3144"/>
                    <a:pt x="5629" y="2675"/>
                  </a:cubicBezTo>
                  <a:cubicBezTo>
                    <a:pt x="5763" y="2483"/>
                    <a:pt x="5748" y="1993"/>
                    <a:pt x="5733" y="1652"/>
                  </a:cubicBezTo>
                  <a:cubicBezTo>
                    <a:pt x="5704" y="1311"/>
                    <a:pt x="5569" y="1033"/>
                    <a:pt x="5599" y="714"/>
                  </a:cubicBezTo>
                  <a:cubicBezTo>
                    <a:pt x="5659" y="-182"/>
                    <a:pt x="6643" y="95"/>
                    <a:pt x="7209" y="159"/>
                  </a:cubicBezTo>
                  <a:lnTo>
                    <a:pt x="8103" y="287"/>
                  </a:lnTo>
                  <a:cubicBezTo>
                    <a:pt x="7924" y="1161"/>
                    <a:pt x="7835" y="2867"/>
                    <a:pt x="7909" y="3464"/>
                  </a:cubicBezTo>
                  <a:cubicBezTo>
                    <a:pt x="7999" y="4040"/>
                    <a:pt x="9146" y="3379"/>
                    <a:pt x="9608" y="3741"/>
                  </a:cubicBezTo>
                  <a:cubicBezTo>
                    <a:pt x="9787" y="3890"/>
                    <a:pt x="9951" y="4594"/>
                    <a:pt x="9891" y="508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 rot="535370" flipV="1">
              <a:off x="8300413" y="877268"/>
              <a:ext cx="859064" cy="698936"/>
            </a:xfrm>
            <a:custGeom>
              <a:avLst/>
              <a:gdLst/>
              <a:ahLst/>
              <a:cxnLst/>
              <a:rect l="l" t="t" r="r" b="b"/>
              <a:pathLst>
                <a:path w="859064" h="698936">
                  <a:moveTo>
                    <a:pt x="834352" y="20653"/>
                  </a:moveTo>
                  <a:cubicBezTo>
                    <a:pt x="815935" y="83585"/>
                    <a:pt x="806727" y="206378"/>
                    <a:pt x="814401" y="249356"/>
                  </a:cubicBezTo>
                  <a:cubicBezTo>
                    <a:pt x="817752" y="264439"/>
                    <a:pt x="835537" y="267730"/>
                    <a:pt x="859064" y="265790"/>
                  </a:cubicBezTo>
                  <a:lnTo>
                    <a:pt x="834006" y="425386"/>
                  </a:lnTo>
                  <a:cubicBezTo>
                    <a:pt x="822049" y="434607"/>
                    <a:pt x="817264" y="461899"/>
                    <a:pt x="815935" y="476523"/>
                  </a:cubicBezTo>
                  <a:lnTo>
                    <a:pt x="818206" y="526025"/>
                  </a:lnTo>
                  <a:lnTo>
                    <a:pt x="793832" y="681266"/>
                  </a:lnTo>
                  <a:cubicBezTo>
                    <a:pt x="767340" y="683578"/>
                    <a:pt x="742168" y="685282"/>
                    <a:pt x="711575" y="688342"/>
                  </a:cubicBezTo>
                  <a:cubicBezTo>
                    <a:pt x="680882" y="691412"/>
                    <a:pt x="621029" y="706761"/>
                    <a:pt x="591869" y="688342"/>
                  </a:cubicBezTo>
                  <a:cubicBezTo>
                    <a:pt x="555036" y="663783"/>
                    <a:pt x="598007" y="590107"/>
                    <a:pt x="594938" y="550199"/>
                  </a:cubicBezTo>
                  <a:cubicBezTo>
                    <a:pt x="593403" y="513361"/>
                    <a:pt x="564244" y="488803"/>
                    <a:pt x="536619" y="484198"/>
                  </a:cubicBezTo>
                  <a:cubicBezTo>
                    <a:pt x="508994" y="481128"/>
                    <a:pt x="476766" y="484198"/>
                    <a:pt x="455281" y="496477"/>
                  </a:cubicBezTo>
                  <a:cubicBezTo>
                    <a:pt x="424586" y="514896"/>
                    <a:pt x="430724" y="579363"/>
                    <a:pt x="436864" y="617736"/>
                  </a:cubicBezTo>
                  <a:cubicBezTo>
                    <a:pt x="438398" y="631550"/>
                    <a:pt x="443003" y="648434"/>
                    <a:pt x="441468" y="660713"/>
                  </a:cubicBezTo>
                  <a:cubicBezTo>
                    <a:pt x="436864" y="682202"/>
                    <a:pt x="412308" y="694482"/>
                    <a:pt x="384684" y="697551"/>
                  </a:cubicBezTo>
                  <a:cubicBezTo>
                    <a:pt x="309483" y="705226"/>
                    <a:pt x="248095" y="679132"/>
                    <a:pt x="192846" y="665318"/>
                  </a:cubicBezTo>
                  <a:cubicBezTo>
                    <a:pt x="212797" y="597782"/>
                    <a:pt x="215866" y="453499"/>
                    <a:pt x="183637" y="430476"/>
                  </a:cubicBezTo>
                  <a:cubicBezTo>
                    <a:pt x="151409" y="407452"/>
                    <a:pt x="56257" y="448895"/>
                    <a:pt x="17890" y="412057"/>
                  </a:cubicBezTo>
                  <a:cubicBezTo>
                    <a:pt x="-5131" y="390568"/>
                    <a:pt x="-5131" y="321497"/>
                    <a:pt x="13286" y="292333"/>
                  </a:cubicBezTo>
                  <a:cubicBezTo>
                    <a:pt x="31702" y="260100"/>
                    <a:pt x="79278" y="266240"/>
                    <a:pt x="120715" y="272380"/>
                  </a:cubicBezTo>
                  <a:cubicBezTo>
                    <a:pt x="134527" y="273915"/>
                    <a:pt x="160617" y="286194"/>
                    <a:pt x="177499" y="281589"/>
                  </a:cubicBezTo>
                  <a:cubicBezTo>
                    <a:pt x="191311" y="276984"/>
                    <a:pt x="194381" y="249356"/>
                    <a:pt x="195915" y="227867"/>
                  </a:cubicBezTo>
                  <a:cubicBezTo>
                    <a:pt x="202054" y="151121"/>
                    <a:pt x="188242" y="89724"/>
                    <a:pt x="183637" y="23723"/>
                  </a:cubicBezTo>
                  <a:cubicBezTo>
                    <a:pt x="228144" y="19118"/>
                    <a:pt x="275720" y="5304"/>
                    <a:pt x="324830" y="699"/>
                  </a:cubicBezTo>
                  <a:cubicBezTo>
                    <a:pt x="375475" y="-2370"/>
                    <a:pt x="432260" y="3769"/>
                    <a:pt x="439933" y="37537"/>
                  </a:cubicBezTo>
                  <a:cubicBezTo>
                    <a:pt x="441467" y="49816"/>
                    <a:pt x="433794" y="92794"/>
                    <a:pt x="432259" y="103539"/>
                  </a:cubicBezTo>
                  <a:cubicBezTo>
                    <a:pt x="429190" y="125028"/>
                    <a:pt x="421517" y="152656"/>
                    <a:pt x="429190" y="174145"/>
                  </a:cubicBezTo>
                  <a:cubicBezTo>
                    <a:pt x="444538" y="217123"/>
                    <a:pt x="547363" y="226332"/>
                    <a:pt x="579591" y="192564"/>
                  </a:cubicBezTo>
                  <a:cubicBezTo>
                    <a:pt x="593403" y="178749"/>
                    <a:pt x="591869" y="143446"/>
                    <a:pt x="590334" y="118888"/>
                  </a:cubicBezTo>
                  <a:cubicBezTo>
                    <a:pt x="587265" y="94329"/>
                    <a:pt x="573452" y="74375"/>
                    <a:pt x="576522" y="51351"/>
                  </a:cubicBezTo>
                  <a:cubicBezTo>
                    <a:pt x="582660" y="-13115"/>
                    <a:pt x="683951" y="6839"/>
                    <a:pt x="742269" y="11443"/>
                  </a:cubicBezTo>
                  <a:cubicBezTo>
                    <a:pt x="774498" y="14513"/>
                    <a:pt x="805193" y="17583"/>
                    <a:pt x="834352" y="206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rot="5935370">
              <a:off x="8864950" y="1292606"/>
              <a:ext cx="543529" cy="91162"/>
            </a:xfrm>
            <a:custGeom>
              <a:avLst/>
              <a:gdLst/>
              <a:ahLst/>
              <a:cxnLst/>
              <a:rect l="l" t="t" r="r" b="b"/>
              <a:pathLst>
                <a:path w="543529" h="91162">
                  <a:moveTo>
                    <a:pt x="142540" y="61226"/>
                  </a:moveTo>
                  <a:lnTo>
                    <a:pt x="0" y="83606"/>
                  </a:lnTo>
                  <a:cubicBezTo>
                    <a:pt x="28388" y="89996"/>
                    <a:pt x="58934" y="93195"/>
                    <a:pt x="92212" y="89764"/>
                  </a:cubicBezTo>
                  <a:cubicBezTo>
                    <a:pt x="115314" y="87192"/>
                    <a:pt x="136278" y="78223"/>
                    <a:pt x="142540" y="61226"/>
                  </a:cubicBezTo>
                  <a:close/>
                  <a:moveTo>
                    <a:pt x="543529" y="69844"/>
                  </a:moveTo>
                  <a:cubicBezTo>
                    <a:pt x="540121" y="47843"/>
                    <a:pt x="535887" y="24408"/>
                    <a:pt x="532505" y="0"/>
                  </a:cubicBezTo>
                  <a:lnTo>
                    <a:pt x="286340" y="38649"/>
                  </a:lnTo>
                  <a:cubicBezTo>
                    <a:pt x="283270" y="56358"/>
                    <a:pt x="286118" y="71697"/>
                    <a:pt x="299414" y="80608"/>
                  </a:cubicBezTo>
                  <a:cubicBezTo>
                    <a:pt x="328578" y="98990"/>
                    <a:pt x="388536" y="83683"/>
                    <a:pt x="419229" y="80608"/>
                  </a:cubicBezTo>
                  <a:cubicBezTo>
                    <a:pt x="465217" y="75995"/>
                    <a:pt x="498969" y="74458"/>
                    <a:pt x="543529" y="698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 rot="5935370">
              <a:off x="7665871" y="790289"/>
              <a:ext cx="1019695" cy="698927"/>
            </a:xfrm>
            <a:custGeom>
              <a:avLst/>
              <a:gdLst>
                <a:gd name="T0" fmla="*/ 667 w 671"/>
                <a:gd name="T1" fmla="*/ 247 h 469"/>
                <a:gd name="T2" fmla="*/ 617 w 671"/>
                <a:gd name="T3" fmla="*/ 289 h 469"/>
                <a:gd name="T4" fmla="*/ 583 w 671"/>
                <a:gd name="T5" fmla="*/ 286 h 469"/>
                <a:gd name="T6" fmla="*/ 550 w 671"/>
                <a:gd name="T7" fmla="*/ 283 h 469"/>
                <a:gd name="T8" fmla="*/ 535 w 671"/>
                <a:gd name="T9" fmla="*/ 319 h 469"/>
                <a:gd name="T10" fmla="*/ 548 w 671"/>
                <a:gd name="T11" fmla="*/ 450 h 469"/>
                <a:gd name="T12" fmla="*/ 467 w 671"/>
                <a:gd name="T13" fmla="*/ 457 h 469"/>
                <a:gd name="T14" fmla="*/ 389 w 671"/>
                <a:gd name="T15" fmla="*/ 457 h 469"/>
                <a:gd name="T16" fmla="*/ 391 w 671"/>
                <a:gd name="T17" fmla="*/ 367 h 469"/>
                <a:gd name="T18" fmla="*/ 353 w 671"/>
                <a:gd name="T19" fmla="*/ 324 h 469"/>
                <a:gd name="T20" fmla="*/ 300 w 671"/>
                <a:gd name="T21" fmla="*/ 332 h 469"/>
                <a:gd name="T22" fmla="*/ 288 w 671"/>
                <a:gd name="T23" fmla="*/ 411 h 469"/>
                <a:gd name="T24" fmla="*/ 291 w 671"/>
                <a:gd name="T25" fmla="*/ 439 h 469"/>
                <a:gd name="T26" fmla="*/ 254 w 671"/>
                <a:gd name="T27" fmla="*/ 463 h 469"/>
                <a:gd name="T28" fmla="*/ 129 w 671"/>
                <a:gd name="T29" fmla="*/ 442 h 469"/>
                <a:gd name="T30" fmla="*/ 123 w 671"/>
                <a:gd name="T31" fmla="*/ 289 h 469"/>
                <a:gd name="T32" fmla="*/ 15 w 671"/>
                <a:gd name="T33" fmla="*/ 277 h 469"/>
                <a:gd name="T34" fmla="*/ 12 w 671"/>
                <a:gd name="T35" fmla="*/ 199 h 469"/>
                <a:gd name="T36" fmla="*/ 82 w 671"/>
                <a:gd name="T37" fmla="*/ 186 h 469"/>
                <a:gd name="T38" fmla="*/ 119 w 671"/>
                <a:gd name="T39" fmla="*/ 192 h 469"/>
                <a:gd name="T40" fmla="*/ 131 w 671"/>
                <a:gd name="T41" fmla="*/ 157 h 469"/>
                <a:gd name="T42" fmla="*/ 123 w 671"/>
                <a:gd name="T43" fmla="*/ 24 h 469"/>
                <a:gd name="T44" fmla="*/ 215 w 671"/>
                <a:gd name="T45" fmla="*/ 9 h 469"/>
                <a:gd name="T46" fmla="*/ 290 w 671"/>
                <a:gd name="T47" fmla="*/ 33 h 469"/>
                <a:gd name="T48" fmla="*/ 285 w 671"/>
                <a:gd name="T49" fmla="*/ 76 h 469"/>
                <a:gd name="T50" fmla="*/ 283 w 671"/>
                <a:gd name="T51" fmla="*/ 122 h 469"/>
                <a:gd name="T52" fmla="*/ 381 w 671"/>
                <a:gd name="T53" fmla="*/ 134 h 469"/>
                <a:gd name="T54" fmla="*/ 388 w 671"/>
                <a:gd name="T55" fmla="*/ 86 h 469"/>
                <a:gd name="T56" fmla="*/ 379 w 671"/>
                <a:gd name="T57" fmla="*/ 42 h 469"/>
                <a:gd name="T58" fmla="*/ 487 w 671"/>
                <a:gd name="T59" fmla="*/ 16 h 469"/>
                <a:gd name="T60" fmla="*/ 547 w 671"/>
                <a:gd name="T61" fmla="*/ 22 h 469"/>
                <a:gd name="T62" fmla="*/ 534 w 671"/>
                <a:gd name="T63" fmla="*/ 171 h 469"/>
                <a:gd name="T64" fmla="*/ 648 w 671"/>
                <a:gd name="T65" fmla="*/ 184 h 469"/>
                <a:gd name="T66" fmla="*/ 667 w 671"/>
                <a:gd name="T67" fmla="*/ 247 h 469"/>
                <a:gd name="connsiteX0" fmla="*/ 9891 w 9903"/>
                <a:gd name="connsiteY0" fmla="*/ 5085 h 9709"/>
                <a:gd name="connsiteX1" fmla="*/ 9146 w 9903"/>
                <a:gd name="connsiteY1" fmla="*/ 5980 h 9709"/>
                <a:gd name="connsiteX2" fmla="*/ 8640 w 9903"/>
                <a:gd name="connsiteY2" fmla="*/ 5916 h 9709"/>
                <a:gd name="connsiteX3" fmla="*/ 8148 w 9903"/>
                <a:gd name="connsiteY3" fmla="*/ 5852 h 9709"/>
                <a:gd name="connsiteX4" fmla="*/ 7924 w 9903"/>
                <a:gd name="connsiteY4" fmla="*/ 6620 h 9709"/>
                <a:gd name="connsiteX5" fmla="*/ 8118 w 9903"/>
                <a:gd name="connsiteY5" fmla="*/ 9413 h 9709"/>
                <a:gd name="connsiteX6" fmla="*/ 6911 w 9903"/>
                <a:gd name="connsiteY6" fmla="*/ 9562 h 9709"/>
                <a:gd name="connsiteX7" fmla="*/ 5748 w 9903"/>
                <a:gd name="connsiteY7" fmla="*/ 9562 h 9709"/>
                <a:gd name="connsiteX8" fmla="*/ 5778 w 9903"/>
                <a:gd name="connsiteY8" fmla="*/ 7643 h 9709"/>
                <a:gd name="connsiteX9" fmla="*/ 5212 w 9903"/>
                <a:gd name="connsiteY9" fmla="*/ 6726 h 9709"/>
                <a:gd name="connsiteX10" fmla="*/ 4422 w 9903"/>
                <a:gd name="connsiteY10" fmla="*/ 6897 h 9709"/>
                <a:gd name="connsiteX11" fmla="*/ 4243 w 9903"/>
                <a:gd name="connsiteY11" fmla="*/ 8581 h 9709"/>
                <a:gd name="connsiteX12" fmla="*/ 4288 w 9903"/>
                <a:gd name="connsiteY12" fmla="*/ 9178 h 9709"/>
                <a:gd name="connsiteX13" fmla="*/ 3736 w 9903"/>
                <a:gd name="connsiteY13" fmla="*/ 9690 h 9709"/>
                <a:gd name="connsiteX14" fmla="*/ 1874 w 9903"/>
                <a:gd name="connsiteY14" fmla="*/ 9242 h 9709"/>
                <a:gd name="connsiteX15" fmla="*/ 1784 w 9903"/>
                <a:gd name="connsiteY15" fmla="*/ 5980 h 9709"/>
                <a:gd name="connsiteX16" fmla="*/ 175 w 9903"/>
                <a:gd name="connsiteY16" fmla="*/ 5724 h 9709"/>
                <a:gd name="connsiteX17" fmla="*/ 130 w 9903"/>
                <a:gd name="connsiteY17" fmla="*/ 4061 h 9709"/>
                <a:gd name="connsiteX18" fmla="*/ 1173 w 9903"/>
                <a:gd name="connsiteY18" fmla="*/ 3784 h 9709"/>
                <a:gd name="connsiteX19" fmla="*/ 1724 w 9903"/>
                <a:gd name="connsiteY19" fmla="*/ 3912 h 9709"/>
                <a:gd name="connsiteX20" fmla="*/ 1903 w 9903"/>
                <a:gd name="connsiteY20" fmla="*/ 3166 h 9709"/>
                <a:gd name="connsiteX21" fmla="*/ 1784 w 9903"/>
                <a:gd name="connsiteY21" fmla="*/ 330 h 9709"/>
                <a:gd name="connsiteX22" fmla="*/ 3155 w 9903"/>
                <a:gd name="connsiteY22" fmla="*/ 10 h 9709"/>
                <a:gd name="connsiteX23" fmla="*/ 4273 w 9903"/>
                <a:gd name="connsiteY23" fmla="*/ 522 h 9709"/>
                <a:gd name="connsiteX24" fmla="*/ 4198 w 9903"/>
                <a:gd name="connsiteY24" fmla="*/ 1438 h 9709"/>
                <a:gd name="connsiteX25" fmla="*/ 4169 w 9903"/>
                <a:gd name="connsiteY25" fmla="*/ 2419 h 9709"/>
                <a:gd name="connsiteX26" fmla="*/ 5629 w 9903"/>
                <a:gd name="connsiteY26" fmla="*/ 2675 h 9709"/>
                <a:gd name="connsiteX27" fmla="*/ 5733 w 9903"/>
                <a:gd name="connsiteY27" fmla="*/ 1652 h 9709"/>
                <a:gd name="connsiteX28" fmla="*/ 5599 w 9903"/>
                <a:gd name="connsiteY28" fmla="*/ 714 h 9709"/>
                <a:gd name="connsiteX29" fmla="*/ 7209 w 9903"/>
                <a:gd name="connsiteY29" fmla="*/ 159 h 9709"/>
                <a:gd name="connsiteX30" fmla="*/ 8103 w 9903"/>
                <a:gd name="connsiteY30" fmla="*/ 287 h 9709"/>
                <a:gd name="connsiteX31" fmla="*/ 7909 w 9903"/>
                <a:gd name="connsiteY31" fmla="*/ 3464 h 9709"/>
                <a:gd name="connsiteX32" fmla="*/ 9608 w 9903"/>
                <a:gd name="connsiteY32" fmla="*/ 3741 h 9709"/>
                <a:gd name="connsiteX33" fmla="*/ 9891 w 9903"/>
                <a:gd name="connsiteY33" fmla="*/ 5085 h 9709"/>
                <a:gd name="connsiteX0" fmla="*/ 9987 w 9999"/>
                <a:gd name="connsiteY0" fmla="*/ 5237 h 10000"/>
                <a:gd name="connsiteX1" fmla="*/ 9235 w 9999"/>
                <a:gd name="connsiteY1" fmla="*/ 6159 h 10000"/>
                <a:gd name="connsiteX2" fmla="*/ 8724 w 9999"/>
                <a:gd name="connsiteY2" fmla="*/ 6093 h 10000"/>
                <a:gd name="connsiteX3" fmla="*/ 8227 w 9999"/>
                <a:gd name="connsiteY3" fmla="*/ 6027 h 10000"/>
                <a:gd name="connsiteX4" fmla="*/ 8001 w 9999"/>
                <a:gd name="connsiteY4" fmla="*/ 6818 h 10000"/>
                <a:gd name="connsiteX5" fmla="*/ 8197 w 9999"/>
                <a:gd name="connsiteY5" fmla="*/ 9695 h 10000"/>
                <a:gd name="connsiteX6" fmla="*/ 6978 w 9999"/>
                <a:gd name="connsiteY6" fmla="*/ 9849 h 10000"/>
                <a:gd name="connsiteX7" fmla="*/ 5803 w 9999"/>
                <a:gd name="connsiteY7" fmla="*/ 9849 h 10000"/>
                <a:gd name="connsiteX8" fmla="*/ 5834 w 9999"/>
                <a:gd name="connsiteY8" fmla="*/ 7872 h 10000"/>
                <a:gd name="connsiteX9" fmla="*/ 5262 w 9999"/>
                <a:gd name="connsiteY9" fmla="*/ 6928 h 10000"/>
                <a:gd name="connsiteX10" fmla="*/ 4464 w 9999"/>
                <a:gd name="connsiteY10" fmla="*/ 7104 h 10000"/>
                <a:gd name="connsiteX11" fmla="*/ 4284 w 9999"/>
                <a:gd name="connsiteY11" fmla="*/ 8838 h 10000"/>
                <a:gd name="connsiteX12" fmla="*/ 4329 w 9999"/>
                <a:gd name="connsiteY12" fmla="*/ 9453 h 10000"/>
                <a:gd name="connsiteX13" fmla="*/ 3772 w 9999"/>
                <a:gd name="connsiteY13" fmla="*/ 9980 h 10000"/>
                <a:gd name="connsiteX14" fmla="*/ 1891 w 9999"/>
                <a:gd name="connsiteY14" fmla="*/ 9519 h 10000"/>
                <a:gd name="connsiteX15" fmla="*/ 1800 w 9999"/>
                <a:gd name="connsiteY15" fmla="*/ 6159 h 10000"/>
                <a:gd name="connsiteX16" fmla="*/ 176 w 9999"/>
                <a:gd name="connsiteY16" fmla="*/ 5896 h 10000"/>
                <a:gd name="connsiteX17" fmla="*/ 130 w 9999"/>
                <a:gd name="connsiteY17" fmla="*/ 4183 h 10000"/>
                <a:gd name="connsiteX18" fmla="*/ 1183 w 9999"/>
                <a:gd name="connsiteY18" fmla="*/ 3897 h 10000"/>
                <a:gd name="connsiteX19" fmla="*/ 1740 w 9999"/>
                <a:gd name="connsiteY19" fmla="*/ 4029 h 10000"/>
                <a:gd name="connsiteX20" fmla="*/ 1921 w 9999"/>
                <a:gd name="connsiteY20" fmla="*/ 3261 h 10000"/>
                <a:gd name="connsiteX21" fmla="*/ 1800 w 9999"/>
                <a:gd name="connsiteY21" fmla="*/ 340 h 10000"/>
                <a:gd name="connsiteX22" fmla="*/ 3185 w 9999"/>
                <a:gd name="connsiteY22" fmla="*/ 10 h 10000"/>
                <a:gd name="connsiteX23" fmla="*/ 4314 w 9999"/>
                <a:gd name="connsiteY23" fmla="*/ 538 h 10000"/>
                <a:gd name="connsiteX24" fmla="*/ 4238 w 9999"/>
                <a:gd name="connsiteY24" fmla="*/ 1481 h 10000"/>
                <a:gd name="connsiteX25" fmla="*/ 4209 w 9999"/>
                <a:gd name="connsiteY25" fmla="*/ 2492 h 10000"/>
                <a:gd name="connsiteX26" fmla="*/ 5683 w 9999"/>
                <a:gd name="connsiteY26" fmla="*/ 2755 h 10000"/>
                <a:gd name="connsiteX27" fmla="*/ 5788 w 9999"/>
                <a:gd name="connsiteY27" fmla="*/ 1702 h 10000"/>
                <a:gd name="connsiteX28" fmla="*/ 5653 w 9999"/>
                <a:gd name="connsiteY28" fmla="*/ 735 h 10000"/>
                <a:gd name="connsiteX29" fmla="*/ 7279 w 9999"/>
                <a:gd name="connsiteY29" fmla="*/ 164 h 10000"/>
                <a:gd name="connsiteX30" fmla="*/ 8181 w 9999"/>
                <a:gd name="connsiteY30" fmla="*/ 296 h 10000"/>
                <a:gd name="connsiteX31" fmla="*/ 7985 w 9999"/>
                <a:gd name="connsiteY31" fmla="*/ 3568 h 10000"/>
                <a:gd name="connsiteX32" fmla="*/ 9701 w 9999"/>
                <a:gd name="connsiteY32" fmla="*/ 3853 h 10000"/>
                <a:gd name="connsiteX33" fmla="*/ 9987 w 9999"/>
                <a:gd name="connsiteY33" fmla="*/ 5237 h 10000"/>
                <a:gd name="connsiteX0" fmla="*/ 9988 w 10000"/>
                <a:gd name="connsiteY0" fmla="*/ 5237 h 10000"/>
                <a:gd name="connsiteX1" fmla="*/ 9236 w 10000"/>
                <a:gd name="connsiteY1" fmla="*/ 6159 h 10000"/>
                <a:gd name="connsiteX2" fmla="*/ 8725 w 10000"/>
                <a:gd name="connsiteY2" fmla="*/ 6093 h 10000"/>
                <a:gd name="connsiteX3" fmla="*/ 8228 w 10000"/>
                <a:gd name="connsiteY3" fmla="*/ 6027 h 10000"/>
                <a:gd name="connsiteX4" fmla="*/ 8002 w 10000"/>
                <a:gd name="connsiteY4" fmla="*/ 6818 h 10000"/>
                <a:gd name="connsiteX5" fmla="*/ 8198 w 10000"/>
                <a:gd name="connsiteY5" fmla="*/ 9695 h 10000"/>
                <a:gd name="connsiteX6" fmla="*/ 6979 w 10000"/>
                <a:gd name="connsiteY6" fmla="*/ 9849 h 10000"/>
                <a:gd name="connsiteX7" fmla="*/ 5804 w 10000"/>
                <a:gd name="connsiteY7" fmla="*/ 9849 h 10000"/>
                <a:gd name="connsiteX8" fmla="*/ 5835 w 10000"/>
                <a:gd name="connsiteY8" fmla="*/ 7872 h 10000"/>
                <a:gd name="connsiteX9" fmla="*/ 5263 w 10000"/>
                <a:gd name="connsiteY9" fmla="*/ 6928 h 10000"/>
                <a:gd name="connsiteX10" fmla="*/ 4464 w 10000"/>
                <a:gd name="connsiteY10" fmla="*/ 7104 h 10000"/>
                <a:gd name="connsiteX11" fmla="*/ 4284 w 10000"/>
                <a:gd name="connsiteY11" fmla="*/ 8838 h 10000"/>
                <a:gd name="connsiteX12" fmla="*/ 4329 w 10000"/>
                <a:gd name="connsiteY12" fmla="*/ 9453 h 10000"/>
                <a:gd name="connsiteX13" fmla="*/ 3772 w 10000"/>
                <a:gd name="connsiteY13" fmla="*/ 9980 h 10000"/>
                <a:gd name="connsiteX14" fmla="*/ 1891 w 10000"/>
                <a:gd name="connsiteY14" fmla="*/ 9519 h 10000"/>
                <a:gd name="connsiteX15" fmla="*/ 1800 w 10000"/>
                <a:gd name="connsiteY15" fmla="*/ 6159 h 10000"/>
                <a:gd name="connsiteX16" fmla="*/ 176 w 10000"/>
                <a:gd name="connsiteY16" fmla="*/ 5896 h 10000"/>
                <a:gd name="connsiteX17" fmla="*/ 130 w 10000"/>
                <a:gd name="connsiteY17" fmla="*/ 4183 h 10000"/>
                <a:gd name="connsiteX18" fmla="*/ 1183 w 10000"/>
                <a:gd name="connsiteY18" fmla="*/ 3897 h 10000"/>
                <a:gd name="connsiteX19" fmla="*/ 1740 w 10000"/>
                <a:gd name="connsiteY19" fmla="*/ 4029 h 10000"/>
                <a:gd name="connsiteX20" fmla="*/ 1921 w 10000"/>
                <a:gd name="connsiteY20" fmla="*/ 3261 h 10000"/>
                <a:gd name="connsiteX21" fmla="*/ 1800 w 10000"/>
                <a:gd name="connsiteY21" fmla="*/ 340 h 10000"/>
                <a:gd name="connsiteX22" fmla="*/ 3185 w 10000"/>
                <a:gd name="connsiteY22" fmla="*/ 10 h 10000"/>
                <a:gd name="connsiteX23" fmla="*/ 4314 w 10000"/>
                <a:gd name="connsiteY23" fmla="*/ 538 h 10000"/>
                <a:gd name="connsiteX24" fmla="*/ 4238 w 10000"/>
                <a:gd name="connsiteY24" fmla="*/ 1481 h 10000"/>
                <a:gd name="connsiteX25" fmla="*/ 4209 w 10000"/>
                <a:gd name="connsiteY25" fmla="*/ 2492 h 10000"/>
                <a:gd name="connsiteX26" fmla="*/ 5684 w 10000"/>
                <a:gd name="connsiteY26" fmla="*/ 2755 h 10000"/>
                <a:gd name="connsiteX27" fmla="*/ 5789 w 10000"/>
                <a:gd name="connsiteY27" fmla="*/ 1702 h 10000"/>
                <a:gd name="connsiteX28" fmla="*/ 5654 w 10000"/>
                <a:gd name="connsiteY28" fmla="*/ 735 h 10000"/>
                <a:gd name="connsiteX29" fmla="*/ 7280 w 10000"/>
                <a:gd name="connsiteY29" fmla="*/ 164 h 10000"/>
                <a:gd name="connsiteX30" fmla="*/ 8182 w 10000"/>
                <a:gd name="connsiteY30" fmla="*/ 296 h 10000"/>
                <a:gd name="connsiteX31" fmla="*/ 7986 w 10000"/>
                <a:gd name="connsiteY31" fmla="*/ 3568 h 10000"/>
                <a:gd name="connsiteX32" fmla="*/ 9702 w 10000"/>
                <a:gd name="connsiteY32" fmla="*/ 3853 h 10000"/>
                <a:gd name="connsiteX33" fmla="*/ 9988 w 10000"/>
                <a:gd name="connsiteY33" fmla="*/ 52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000" h="10000">
                  <a:moveTo>
                    <a:pt x="9988" y="5237"/>
                  </a:moveTo>
                  <a:cubicBezTo>
                    <a:pt x="9928" y="5952"/>
                    <a:pt x="9672" y="6138"/>
                    <a:pt x="9236" y="6159"/>
                  </a:cubicBezTo>
                  <a:cubicBezTo>
                    <a:pt x="9085" y="6159"/>
                    <a:pt x="8904" y="6115"/>
                    <a:pt x="8725" y="6093"/>
                  </a:cubicBezTo>
                  <a:cubicBezTo>
                    <a:pt x="8573" y="6072"/>
                    <a:pt x="8348" y="5983"/>
                    <a:pt x="8228" y="6027"/>
                  </a:cubicBezTo>
                  <a:cubicBezTo>
                    <a:pt x="8077" y="6093"/>
                    <a:pt x="8017" y="6576"/>
                    <a:pt x="8002" y="6818"/>
                  </a:cubicBezTo>
                  <a:cubicBezTo>
                    <a:pt x="7956" y="7829"/>
                    <a:pt x="8107" y="8838"/>
                    <a:pt x="8198" y="9695"/>
                  </a:cubicBezTo>
                  <a:cubicBezTo>
                    <a:pt x="7761" y="9761"/>
                    <a:pt x="7430" y="9783"/>
                    <a:pt x="6979" y="9849"/>
                  </a:cubicBezTo>
                  <a:cubicBezTo>
                    <a:pt x="6678" y="9893"/>
                    <a:pt x="6090" y="10112"/>
                    <a:pt x="5804" y="9849"/>
                  </a:cubicBezTo>
                  <a:cubicBezTo>
                    <a:pt x="5444" y="9497"/>
                    <a:pt x="5865" y="8444"/>
                    <a:pt x="5835" y="7872"/>
                  </a:cubicBezTo>
                  <a:cubicBezTo>
                    <a:pt x="5819" y="7345"/>
                    <a:pt x="5534" y="6994"/>
                    <a:pt x="5263" y="6928"/>
                  </a:cubicBezTo>
                  <a:cubicBezTo>
                    <a:pt x="4991" y="6884"/>
                    <a:pt x="4675" y="6928"/>
                    <a:pt x="4464" y="7104"/>
                  </a:cubicBezTo>
                  <a:cubicBezTo>
                    <a:pt x="4163" y="7367"/>
                    <a:pt x="4223" y="8289"/>
                    <a:pt x="4284" y="8838"/>
                  </a:cubicBezTo>
                  <a:cubicBezTo>
                    <a:pt x="4299" y="9036"/>
                    <a:pt x="4344" y="9278"/>
                    <a:pt x="4329" y="9453"/>
                  </a:cubicBezTo>
                  <a:cubicBezTo>
                    <a:pt x="4284" y="9761"/>
                    <a:pt x="4043" y="9936"/>
                    <a:pt x="3772" y="9980"/>
                  </a:cubicBezTo>
                  <a:cubicBezTo>
                    <a:pt x="3034" y="10091"/>
                    <a:pt x="2433" y="9717"/>
                    <a:pt x="1891" y="9519"/>
                  </a:cubicBezTo>
                  <a:cubicBezTo>
                    <a:pt x="2086" y="8553"/>
                    <a:pt x="2117" y="6489"/>
                    <a:pt x="1800" y="6159"/>
                  </a:cubicBezTo>
                  <a:cubicBezTo>
                    <a:pt x="1484" y="5830"/>
                    <a:pt x="551" y="6423"/>
                    <a:pt x="176" y="5896"/>
                  </a:cubicBezTo>
                  <a:cubicBezTo>
                    <a:pt x="-50" y="5589"/>
                    <a:pt x="-50" y="4600"/>
                    <a:pt x="130" y="4183"/>
                  </a:cubicBezTo>
                  <a:cubicBezTo>
                    <a:pt x="311" y="3721"/>
                    <a:pt x="778" y="3810"/>
                    <a:pt x="1183" y="3897"/>
                  </a:cubicBezTo>
                  <a:cubicBezTo>
                    <a:pt x="1319" y="3919"/>
                    <a:pt x="1575" y="4095"/>
                    <a:pt x="1740" y="4029"/>
                  </a:cubicBezTo>
                  <a:cubicBezTo>
                    <a:pt x="1876" y="3963"/>
                    <a:pt x="1905" y="3568"/>
                    <a:pt x="1921" y="3261"/>
                  </a:cubicBezTo>
                  <a:cubicBezTo>
                    <a:pt x="1981" y="2162"/>
                    <a:pt x="1846" y="1284"/>
                    <a:pt x="1800" y="340"/>
                  </a:cubicBezTo>
                  <a:cubicBezTo>
                    <a:pt x="2237" y="274"/>
                    <a:pt x="2703" y="76"/>
                    <a:pt x="3185" y="10"/>
                  </a:cubicBezTo>
                  <a:cubicBezTo>
                    <a:pt x="3682" y="-34"/>
                    <a:pt x="4238" y="55"/>
                    <a:pt x="4314" y="538"/>
                  </a:cubicBezTo>
                  <a:cubicBezTo>
                    <a:pt x="4329" y="713"/>
                    <a:pt x="4253" y="1328"/>
                    <a:pt x="4238" y="1481"/>
                  </a:cubicBezTo>
                  <a:cubicBezTo>
                    <a:pt x="4209" y="1789"/>
                    <a:pt x="4133" y="2185"/>
                    <a:pt x="4209" y="2492"/>
                  </a:cubicBezTo>
                  <a:cubicBezTo>
                    <a:pt x="4359" y="3106"/>
                    <a:pt x="5368" y="3238"/>
                    <a:pt x="5684" y="2755"/>
                  </a:cubicBezTo>
                  <a:cubicBezTo>
                    <a:pt x="5819" y="2557"/>
                    <a:pt x="5804" y="2053"/>
                    <a:pt x="5789" y="1702"/>
                  </a:cubicBezTo>
                  <a:cubicBezTo>
                    <a:pt x="5760" y="1350"/>
                    <a:pt x="5624" y="1064"/>
                    <a:pt x="5654" y="735"/>
                  </a:cubicBezTo>
                  <a:cubicBezTo>
                    <a:pt x="5714" y="-187"/>
                    <a:pt x="6708" y="98"/>
                    <a:pt x="7280" y="164"/>
                  </a:cubicBezTo>
                  <a:lnTo>
                    <a:pt x="8182" y="296"/>
                  </a:lnTo>
                  <a:cubicBezTo>
                    <a:pt x="8002" y="1196"/>
                    <a:pt x="7912" y="2953"/>
                    <a:pt x="7986" y="3568"/>
                  </a:cubicBezTo>
                  <a:cubicBezTo>
                    <a:pt x="8173" y="4487"/>
                    <a:pt x="9236" y="3480"/>
                    <a:pt x="9702" y="3853"/>
                  </a:cubicBezTo>
                  <a:cubicBezTo>
                    <a:pt x="9883" y="4007"/>
                    <a:pt x="10048" y="4522"/>
                    <a:pt x="9988" y="52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 44"/>
          <p:cNvSpPr>
            <a:spLocks noChangeAspect="1"/>
          </p:cNvSpPr>
          <p:nvPr/>
        </p:nvSpPr>
        <p:spPr bwMode="auto">
          <a:xfrm rot="18046791">
            <a:off x="6747623" y="4925200"/>
            <a:ext cx="1033363" cy="722376"/>
          </a:xfrm>
          <a:custGeom>
            <a:avLst/>
            <a:gdLst>
              <a:gd name="T0" fmla="*/ 667 w 671"/>
              <a:gd name="T1" fmla="*/ 247 h 469"/>
              <a:gd name="T2" fmla="*/ 617 w 671"/>
              <a:gd name="T3" fmla="*/ 289 h 469"/>
              <a:gd name="T4" fmla="*/ 583 w 671"/>
              <a:gd name="T5" fmla="*/ 286 h 469"/>
              <a:gd name="T6" fmla="*/ 550 w 671"/>
              <a:gd name="T7" fmla="*/ 283 h 469"/>
              <a:gd name="T8" fmla="*/ 535 w 671"/>
              <a:gd name="T9" fmla="*/ 319 h 469"/>
              <a:gd name="T10" fmla="*/ 548 w 671"/>
              <a:gd name="T11" fmla="*/ 450 h 469"/>
              <a:gd name="T12" fmla="*/ 467 w 671"/>
              <a:gd name="T13" fmla="*/ 457 h 469"/>
              <a:gd name="T14" fmla="*/ 389 w 671"/>
              <a:gd name="T15" fmla="*/ 457 h 469"/>
              <a:gd name="T16" fmla="*/ 391 w 671"/>
              <a:gd name="T17" fmla="*/ 367 h 469"/>
              <a:gd name="T18" fmla="*/ 353 w 671"/>
              <a:gd name="T19" fmla="*/ 324 h 469"/>
              <a:gd name="T20" fmla="*/ 300 w 671"/>
              <a:gd name="T21" fmla="*/ 332 h 469"/>
              <a:gd name="T22" fmla="*/ 288 w 671"/>
              <a:gd name="T23" fmla="*/ 411 h 469"/>
              <a:gd name="T24" fmla="*/ 291 w 671"/>
              <a:gd name="T25" fmla="*/ 439 h 469"/>
              <a:gd name="T26" fmla="*/ 254 w 671"/>
              <a:gd name="T27" fmla="*/ 463 h 469"/>
              <a:gd name="T28" fmla="*/ 129 w 671"/>
              <a:gd name="T29" fmla="*/ 442 h 469"/>
              <a:gd name="T30" fmla="*/ 123 w 671"/>
              <a:gd name="T31" fmla="*/ 289 h 469"/>
              <a:gd name="T32" fmla="*/ 15 w 671"/>
              <a:gd name="T33" fmla="*/ 277 h 469"/>
              <a:gd name="T34" fmla="*/ 12 w 671"/>
              <a:gd name="T35" fmla="*/ 199 h 469"/>
              <a:gd name="T36" fmla="*/ 82 w 671"/>
              <a:gd name="T37" fmla="*/ 186 h 469"/>
              <a:gd name="T38" fmla="*/ 119 w 671"/>
              <a:gd name="T39" fmla="*/ 192 h 469"/>
              <a:gd name="T40" fmla="*/ 131 w 671"/>
              <a:gd name="T41" fmla="*/ 157 h 469"/>
              <a:gd name="T42" fmla="*/ 123 w 671"/>
              <a:gd name="T43" fmla="*/ 24 h 469"/>
              <a:gd name="T44" fmla="*/ 215 w 671"/>
              <a:gd name="T45" fmla="*/ 9 h 469"/>
              <a:gd name="T46" fmla="*/ 290 w 671"/>
              <a:gd name="T47" fmla="*/ 33 h 469"/>
              <a:gd name="T48" fmla="*/ 285 w 671"/>
              <a:gd name="T49" fmla="*/ 76 h 469"/>
              <a:gd name="T50" fmla="*/ 283 w 671"/>
              <a:gd name="T51" fmla="*/ 122 h 469"/>
              <a:gd name="T52" fmla="*/ 381 w 671"/>
              <a:gd name="T53" fmla="*/ 134 h 469"/>
              <a:gd name="T54" fmla="*/ 388 w 671"/>
              <a:gd name="T55" fmla="*/ 86 h 469"/>
              <a:gd name="T56" fmla="*/ 379 w 671"/>
              <a:gd name="T57" fmla="*/ 42 h 469"/>
              <a:gd name="T58" fmla="*/ 487 w 671"/>
              <a:gd name="T59" fmla="*/ 16 h 469"/>
              <a:gd name="T60" fmla="*/ 547 w 671"/>
              <a:gd name="T61" fmla="*/ 22 h 469"/>
              <a:gd name="T62" fmla="*/ 534 w 671"/>
              <a:gd name="T63" fmla="*/ 171 h 469"/>
              <a:gd name="T64" fmla="*/ 648 w 671"/>
              <a:gd name="T65" fmla="*/ 184 h 469"/>
              <a:gd name="T66" fmla="*/ 667 w 671"/>
              <a:gd name="T67" fmla="*/ 24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469">
                <a:moveTo>
                  <a:pt x="667" y="247"/>
                </a:moveTo>
                <a:cubicBezTo>
                  <a:pt x="663" y="269"/>
                  <a:pt x="646" y="288"/>
                  <a:pt x="617" y="289"/>
                </a:cubicBezTo>
                <a:cubicBezTo>
                  <a:pt x="607" y="289"/>
                  <a:pt x="595" y="287"/>
                  <a:pt x="583" y="286"/>
                </a:cubicBezTo>
                <a:cubicBezTo>
                  <a:pt x="573" y="285"/>
                  <a:pt x="558" y="281"/>
                  <a:pt x="550" y="283"/>
                </a:cubicBezTo>
                <a:cubicBezTo>
                  <a:pt x="540" y="286"/>
                  <a:pt x="536" y="308"/>
                  <a:pt x="535" y="319"/>
                </a:cubicBezTo>
                <a:cubicBezTo>
                  <a:pt x="532" y="365"/>
                  <a:pt x="542" y="411"/>
                  <a:pt x="548" y="450"/>
                </a:cubicBezTo>
                <a:cubicBezTo>
                  <a:pt x="519" y="453"/>
                  <a:pt x="497" y="454"/>
                  <a:pt x="467" y="457"/>
                </a:cubicBezTo>
                <a:cubicBezTo>
                  <a:pt x="447" y="459"/>
                  <a:pt x="408" y="469"/>
                  <a:pt x="389" y="457"/>
                </a:cubicBezTo>
                <a:cubicBezTo>
                  <a:pt x="365" y="441"/>
                  <a:pt x="393" y="393"/>
                  <a:pt x="391" y="367"/>
                </a:cubicBezTo>
                <a:cubicBezTo>
                  <a:pt x="390" y="343"/>
                  <a:pt x="371" y="327"/>
                  <a:pt x="353" y="324"/>
                </a:cubicBezTo>
                <a:cubicBezTo>
                  <a:pt x="335" y="322"/>
                  <a:pt x="314" y="324"/>
                  <a:pt x="300" y="332"/>
                </a:cubicBezTo>
                <a:cubicBezTo>
                  <a:pt x="280" y="344"/>
                  <a:pt x="284" y="386"/>
                  <a:pt x="288" y="411"/>
                </a:cubicBezTo>
                <a:cubicBezTo>
                  <a:pt x="289" y="420"/>
                  <a:pt x="292" y="431"/>
                  <a:pt x="291" y="439"/>
                </a:cubicBezTo>
                <a:cubicBezTo>
                  <a:pt x="288" y="453"/>
                  <a:pt x="272" y="461"/>
                  <a:pt x="254" y="463"/>
                </a:cubicBezTo>
                <a:cubicBezTo>
                  <a:pt x="205" y="468"/>
                  <a:pt x="165" y="451"/>
                  <a:pt x="129" y="442"/>
                </a:cubicBezTo>
                <a:cubicBezTo>
                  <a:pt x="142" y="398"/>
                  <a:pt x="144" y="304"/>
                  <a:pt x="123" y="289"/>
                </a:cubicBezTo>
                <a:cubicBezTo>
                  <a:pt x="102" y="274"/>
                  <a:pt x="40" y="301"/>
                  <a:pt x="15" y="277"/>
                </a:cubicBezTo>
                <a:cubicBezTo>
                  <a:pt x="0" y="263"/>
                  <a:pt x="0" y="218"/>
                  <a:pt x="12" y="199"/>
                </a:cubicBezTo>
                <a:cubicBezTo>
                  <a:pt x="24" y="178"/>
                  <a:pt x="55" y="182"/>
                  <a:pt x="82" y="186"/>
                </a:cubicBezTo>
                <a:cubicBezTo>
                  <a:pt x="91" y="187"/>
                  <a:pt x="108" y="195"/>
                  <a:pt x="119" y="192"/>
                </a:cubicBezTo>
                <a:cubicBezTo>
                  <a:pt x="128" y="189"/>
                  <a:pt x="130" y="171"/>
                  <a:pt x="131" y="157"/>
                </a:cubicBezTo>
                <a:cubicBezTo>
                  <a:pt x="135" y="107"/>
                  <a:pt x="126" y="67"/>
                  <a:pt x="123" y="24"/>
                </a:cubicBezTo>
                <a:cubicBezTo>
                  <a:pt x="152" y="21"/>
                  <a:pt x="183" y="12"/>
                  <a:pt x="215" y="9"/>
                </a:cubicBezTo>
                <a:cubicBezTo>
                  <a:pt x="248" y="7"/>
                  <a:pt x="285" y="11"/>
                  <a:pt x="290" y="33"/>
                </a:cubicBezTo>
                <a:cubicBezTo>
                  <a:pt x="291" y="41"/>
                  <a:pt x="286" y="69"/>
                  <a:pt x="285" y="76"/>
                </a:cubicBezTo>
                <a:cubicBezTo>
                  <a:pt x="283" y="90"/>
                  <a:pt x="278" y="108"/>
                  <a:pt x="283" y="122"/>
                </a:cubicBezTo>
                <a:cubicBezTo>
                  <a:pt x="293" y="150"/>
                  <a:pt x="360" y="156"/>
                  <a:pt x="381" y="134"/>
                </a:cubicBezTo>
                <a:cubicBezTo>
                  <a:pt x="390" y="125"/>
                  <a:pt x="389" y="102"/>
                  <a:pt x="388" y="86"/>
                </a:cubicBezTo>
                <a:cubicBezTo>
                  <a:pt x="386" y="70"/>
                  <a:pt x="377" y="57"/>
                  <a:pt x="379" y="42"/>
                </a:cubicBezTo>
                <a:cubicBezTo>
                  <a:pt x="383" y="0"/>
                  <a:pt x="449" y="13"/>
                  <a:pt x="487" y="16"/>
                </a:cubicBezTo>
                <a:cubicBezTo>
                  <a:pt x="508" y="18"/>
                  <a:pt x="528" y="20"/>
                  <a:pt x="547" y="22"/>
                </a:cubicBezTo>
                <a:cubicBezTo>
                  <a:pt x="535" y="63"/>
                  <a:pt x="529" y="143"/>
                  <a:pt x="534" y="171"/>
                </a:cubicBezTo>
                <a:cubicBezTo>
                  <a:pt x="540" y="198"/>
                  <a:pt x="617" y="167"/>
                  <a:pt x="648" y="184"/>
                </a:cubicBezTo>
                <a:cubicBezTo>
                  <a:pt x="660" y="191"/>
                  <a:pt x="671" y="224"/>
                  <a:pt x="667" y="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931E-8BE1-4255-B1BD-2E5EF4F90B86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8692-C96D-4C8C-80B8-A31DDFF7D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Documentation and Tools</a:t>
            </a:r>
            <a:br>
              <a:rPr lang="en-US" b="1" dirty="0"/>
            </a:br>
            <a:r>
              <a:rPr lang="en-US" sz="3600" b="1" i="1" dirty="0"/>
              <a:t>BUMG 561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Michael Dempewolf, MIT</a:t>
            </a:r>
          </a:p>
          <a:p>
            <a:r>
              <a:rPr lang="en-US" dirty="0">
                <a:solidFill>
                  <a:schemeClr val="tx1"/>
                </a:solidFill>
              </a:rPr>
              <a:t>Clarke University</a:t>
            </a:r>
          </a:p>
          <a:p>
            <a:r>
              <a:rPr lang="en-US" dirty="0">
                <a:solidFill>
                  <a:schemeClr val="tx1"/>
                </a:solidFill>
              </a:rPr>
              <a:t>February 25, 2019</a:t>
            </a:r>
          </a:p>
        </p:txBody>
      </p:sp>
    </p:spTree>
    <p:extLst>
      <p:ext uri="{BB962C8B-B14F-4D97-AF65-F5344CB8AC3E}">
        <p14:creationId xmlns:p14="http://schemas.microsoft.com/office/powerpoint/2010/main" val="325631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 descr="Ques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Q &amp;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57600"/>
            <a:ext cx="1981200" cy="21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1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with Reading?</a:t>
            </a:r>
          </a:p>
          <a:p>
            <a:endParaRPr lang="en-US" dirty="0"/>
          </a:p>
          <a:p>
            <a:r>
              <a:rPr lang="en-US" dirty="0"/>
              <a:t>Issues with Discussion Questions?</a:t>
            </a:r>
          </a:p>
          <a:p>
            <a:endParaRPr lang="en-US" dirty="0"/>
          </a:p>
          <a:p>
            <a:r>
              <a:rPr lang="en-US" dirty="0"/>
              <a:t>Issues with Journal Entrees?</a:t>
            </a:r>
          </a:p>
        </p:txBody>
      </p:sp>
    </p:spTree>
    <p:extLst>
      <p:ext uri="{BB962C8B-B14F-4D97-AF65-F5344CB8AC3E}">
        <p14:creationId xmlns:p14="http://schemas.microsoft.com/office/powerpoint/2010/main" val="224339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Ask yourself these questions:</a:t>
            </a:r>
          </a:p>
          <a:p>
            <a:r>
              <a:rPr lang="en-US" dirty="0"/>
              <a:t>What should be documented?</a:t>
            </a:r>
          </a:p>
          <a:p>
            <a:pPr lvl="1"/>
            <a:r>
              <a:rPr lang="en-US" dirty="0"/>
              <a:t>Who is the audience?</a:t>
            </a:r>
          </a:p>
          <a:p>
            <a:pPr lvl="1"/>
            <a:r>
              <a:rPr lang="en-US" dirty="0"/>
              <a:t>What is the purpose?</a:t>
            </a:r>
          </a:p>
          <a:p>
            <a:r>
              <a:rPr lang="en-US" dirty="0"/>
              <a:t>How do you share the information?</a:t>
            </a:r>
          </a:p>
          <a:p>
            <a:pPr lvl="1"/>
            <a:r>
              <a:rPr lang="en-US" dirty="0"/>
              <a:t>Public?</a:t>
            </a:r>
          </a:p>
          <a:p>
            <a:pPr lvl="1"/>
            <a:r>
              <a:rPr lang="en-US" dirty="0"/>
              <a:t>Private?</a:t>
            </a:r>
          </a:p>
          <a:p>
            <a:pPr lvl="1"/>
            <a:r>
              <a:rPr lang="en-US" dirty="0"/>
              <a:t>Limited Release?</a:t>
            </a:r>
          </a:p>
          <a:p>
            <a:r>
              <a:rPr lang="en-US" dirty="0"/>
              <a:t>How do you handle change?</a:t>
            </a:r>
          </a:p>
          <a:p>
            <a:pPr lvl="1"/>
            <a:r>
              <a:rPr lang="en-US" dirty="0"/>
              <a:t>How do you know what change you are currently on?</a:t>
            </a:r>
          </a:p>
          <a:p>
            <a:pPr lvl="1"/>
            <a:r>
              <a:rPr lang="en-US" dirty="0"/>
              <a:t>How does the team know the document is current?</a:t>
            </a:r>
          </a:p>
          <a:p>
            <a:pPr lvl="1"/>
            <a:r>
              <a:rPr lang="en-US" dirty="0"/>
              <a:t>Who makes the change?</a:t>
            </a:r>
          </a:p>
        </p:txBody>
      </p:sp>
    </p:spTree>
    <p:extLst>
      <p:ext uri="{BB962C8B-B14F-4D97-AF65-F5344CB8AC3E}">
        <p14:creationId xmlns:p14="http://schemas.microsoft.com/office/powerpoint/2010/main" val="145683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/>
              <a:t>Practical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Your are all team leaders who are working on a project together.  The project is to update the organization’s online store.  You and your team all work at locations different from the other teams.</a:t>
            </a:r>
          </a:p>
          <a:p>
            <a:r>
              <a:rPr lang="en-US" dirty="0"/>
              <a:t>Work together to create a documentation plan</a:t>
            </a:r>
          </a:p>
          <a:p>
            <a:pPr lvl="1"/>
            <a:r>
              <a:rPr lang="en-US" dirty="0"/>
              <a:t>What is stored?</a:t>
            </a:r>
          </a:p>
          <a:p>
            <a:pPr lvl="1"/>
            <a:r>
              <a:rPr lang="en-US" dirty="0"/>
              <a:t>Where is it stored?</a:t>
            </a:r>
          </a:p>
          <a:p>
            <a:pPr lvl="1"/>
            <a:r>
              <a:rPr lang="en-US" dirty="0"/>
              <a:t>How is it shared?</a:t>
            </a:r>
          </a:p>
          <a:p>
            <a:pPr lvl="1"/>
            <a:r>
              <a:rPr lang="en-US" dirty="0"/>
              <a:t>Public? Private? Limited Release?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WBS</a:t>
            </a:r>
          </a:p>
          <a:p>
            <a:pPr lvl="1"/>
            <a:r>
              <a:rPr lang="en-US" dirty="0"/>
              <a:t>Budget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Tracking/Status – how do you know the project is executing as planned?</a:t>
            </a:r>
          </a:p>
          <a:p>
            <a:pPr lvl="1"/>
            <a:r>
              <a:rPr lang="en-US" dirty="0"/>
              <a:t>Manage: resources, time, risks, costs</a:t>
            </a:r>
          </a:p>
        </p:txBody>
      </p:sp>
    </p:spTree>
    <p:extLst>
      <p:ext uri="{BB962C8B-B14F-4D97-AF65-F5344CB8AC3E}">
        <p14:creationId xmlns:p14="http://schemas.microsoft.com/office/powerpoint/2010/main" val="129401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0DA5-4F37-4959-AAE1-2423BD91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102F-8100-445B-8FD8-F2596B8D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Range of control: simple to complex</a:t>
            </a:r>
          </a:p>
          <a:p>
            <a:pPr lvl="1"/>
            <a:r>
              <a:rPr lang="en-US" dirty="0"/>
              <a:t>Simple: Human control with minimal automation</a:t>
            </a:r>
          </a:p>
          <a:p>
            <a:pPr lvl="1"/>
            <a:r>
              <a:rPr lang="en-US" dirty="0"/>
              <a:t>Complex: Software manages project with human oversight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Microsoft Project</a:t>
            </a:r>
          </a:p>
          <a:p>
            <a:pPr lvl="1"/>
            <a:r>
              <a:rPr lang="en-US" dirty="0"/>
              <a:t>Primavera</a:t>
            </a:r>
          </a:p>
          <a:p>
            <a:pPr lvl="1"/>
            <a:r>
              <a:rPr lang="en-US" dirty="0"/>
              <a:t>Microsoft Excel</a:t>
            </a:r>
          </a:p>
          <a:p>
            <a:pPr lvl="1"/>
            <a:r>
              <a:rPr lang="en-US" dirty="0"/>
              <a:t>Microsoft SharePoint</a:t>
            </a:r>
          </a:p>
        </p:txBody>
      </p:sp>
    </p:spTree>
    <p:extLst>
      <p:ext uri="{BB962C8B-B14F-4D97-AF65-F5344CB8AC3E}">
        <p14:creationId xmlns:p14="http://schemas.microsoft.com/office/powerpoint/2010/main" val="35015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785E-2952-457D-B1E3-94746DEA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6EA0-9A91-494D-99C1-6A46ECF0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Automation may be useful for the following:</a:t>
            </a:r>
          </a:p>
          <a:p>
            <a:r>
              <a:rPr lang="en-US" dirty="0"/>
              <a:t>Planning &amp; Design</a:t>
            </a:r>
          </a:p>
          <a:p>
            <a:r>
              <a:rPr lang="en-US" dirty="0"/>
              <a:t>Tracking</a:t>
            </a:r>
          </a:p>
          <a:p>
            <a:r>
              <a:rPr lang="en-US" dirty="0"/>
              <a:t>Budgets, Return on Investments, Financial Planning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</a:t>
            </a:r>
            <a:br>
              <a:rPr lang="en-US" dirty="0"/>
            </a:br>
            <a:r>
              <a:rPr lang="en-US" dirty="0"/>
              <a:t>Practical </a:t>
            </a:r>
            <a:r>
              <a:rPr lang="en-US"/>
              <a:t>Exercise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Use the same scenario from the first exercise.  Discuss which tools you will use for the following:</a:t>
            </a:r>
          </a:p>
          <a:p>
            <a:r>
              <a:rPr lang="en-US" dirty="0"/>
              <a:t>Planning &amp; Design</a:t>
            </a:r>
          </a:p>
          <a:p>
            <a:r>
              <a:rPr lang="en-US" dirty="0"/>
              <a:t>Tracking</a:t>
            </a:r>
          </a:p>
          <a:p>
            <a:r>
              <a:rPr lang="en-US" dirty="0"/>
              <a:t>Budgets &amp; </a:t>
            </a:r>
          </a:p>
          <a:p>
            <a:r>
              <a:rPr lang="en-US" dirty="0"/>
              <a:t>Communication (across teams, within teams, stakeholders/executives)</a:t>
            </a:r>
          </a:p>
          <a:p>
            <a:r>
              <a:rPr lang="en-US" dirty="0"/>
              <a:t>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94202"/>
      </p:ext>
    </p:extLst>
  </p:cSld>
  <p:clrMapOvr>
    <a:masterClrMapping/>
  </p:clrMapOvr>
</p:sld>
</file>

<file path=ppt/theme/theme1.xml><?xml version="1.0" encoding="utf-8"?>
<a:theme xmlns:a="http://schemas.openxmlformats.org/drawingml/2006/main" name="30-puzzle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26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30-puzzle-powerpoint-template</Template>
  <TotalTime>1166</TotalTime>
  <Words>303</Words>
  <Application>Microsoft Office PowerPoint</Application>
  <PresentationFormat>On-screen Show 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30-puzzle-powerpoint-template</vt:lpstr>
      <vt:lpstr>Documentation and Tools BUMG 561</vt:lpstr>
      <vt:lpstr>Agenda</vt:lpstr>
      <vt:lpstr>Review</vt:lpstr>
      <vt:lpstr>Documentation</vt:lpstr>
      <vt:lpstr>Documentation Practical Exercise #1</vt:lpstr>
      <vt:lpstr>Tools</vt:lpstr>
      <vt:lpstr>Tools (cont.)</vt:lpstr>
      <vt:lpstr>Tools (cont.)</vt:lpstr>
      <vt:lpstr>Tools Practical Exercise #2</vt:lpstr>
      <vt:lpstr>Questions?</vt:lpstr>
    </vt:vector>
  </TitlesOfParts>
  <Company>Cartegraph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Mike Dempewolf</dc:creator>
  <cp:lastModifiedBy>admin</cp:lastModifiedBy>
  <cp:revision>73</cp:revision>
  <dcterms:created xsi:type="dcterms:W3CDTF">2015-03-03T15:40:40Z</dcterms:created>
  <dcterms:modified xsi:type="dcterms:W3CDTF">2019-02-25T22:42:35Z</dcterms:modified>
</cp:coreProperties>
</file>