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8" r:id="rId12"/>
    <p:sldId id="267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ChangeAspect="1"/>
          </p:cNvSpPr>
          <p:nvPr/>
        </p:nvSpPr>
        <p:spPr bwMode="auto">
          <a:xfrm rot="2349071">
            <a:off x="9282313" y="2426758"/>
            <a:ext cx="1377817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-75056" y="3764260"/>
            <a:ext cx="12355023" cy="3160554"/>
            <a:chOff x="-56292" y="3764260"/>
            <a:chExt cx="9266267" cy="3160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 rot="21064630">
              <a:off x="1553661" y="6160007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4864630">
              <a:off x="2508619" y="6585311"/>
              <a:ext cx="203360" cy="407716"/>
            </a:xfrm>
            <a:custGeom>
              <a:avLst/>
              <a:gdLst/>
              <a:ahLst/>
              <a:cxnLst/>
              <a:rect l="l" t="t" r="r" b="b"/>
              <a:pathLst>
                <a:path w="203360" h="407716">
                  <a:moveTo>
                    <a:pt x="183638" y="3296"/>
                  </a:moveTo>
                  <a:lnTo>
                    <a:pt x="203360" y="0"/>
                  </a:lnTo>
                  <a:lnTo>
                    <a:pt x="191277" y="76961"/>
                  </a:lnTo>
                  <a:cubicBezTo>
                    <a:pt x="188411" y="52354"/>
                    <a:pt x="185371" y="28152"/>
                    <a:pt x="183638" y="3296"/>
                  </a:cubicBezTo>
                  <a:close/>
                  <a:moveTo>
                    <a:pt x="2998" y="299895"/>
                  </a:moveTo>
                  <a:cubicBezTo>
                    <a:pt x="5228" y="288982"/>
                    <a:pt x="8681" y="279197"/>
                    <a:pt x="13285" y="271907"/>
                  </a:cubicBezTo>
                  <a:cubicBezTo>
                    <a:pt x="31702" y="239673"/>
                    <a:pt x="79278" y="245813"/>
                    <a:pt x="120714" y="251953"/>
                  </a:cubicBezTo>
                  <a:cubicBezTo>
                    <a:pt x="130819" y="253075"/>
                    <a:pt x="147492" y="259948"/>
                    <a:pt x="162539" y="259996"/>
                  </a:cubicBezTo>
                  <a:lnTo>
                    <a:pt x="140036" y="403330"/>
                  </a:lnTo>
                  <a:cubicBezTo>
                    <a:pt x="98675" y="405017"/>
                    <a:pt x="44562" y="417239"/>
                    <a:pt x="17890" y="391630"/>
                  </a:cubicBezTo>
                  <a:cubicBezTo>
                    <a:pt x="624" y="375513"/>
                    <a:pt x="-3692" y="332632"/>
                    <a:pt x="2998" y="2998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10264630">
              <a:off x="2820796" y="6771116"/>
              <a:ext cx="642998" cy="135494"/>
            </a:xfrm>
            <a:custGeom>
              <a:avLst/>
              <a:gdLst/>
              <a:ahLst/>
              <a:cxnLst/>
              <a:rect l="l" t="t" r="r" b="b"/>
              <a:pathLst>
                <a:path w="642998" h="135494">
                  <a:moveTo>
                    <a:pt x="425632" y="133097"/>
                  </a:moveTo>
                  <a:cubicBezTo>
                    <a:pt x="415435" y="131992"/>
                    <a:pt x="406225" y="129494"/>
                    <a:pt x="398939" y="124887"/>
                  </a:cubicBezTo>
                  <a:cubicBezTo>
                    <a:pt x="379933" y="112196"/>
                    <a:pt x="382230" y="86382"/>
                    <a:pt x="388519" y="58900"/>
                  </a:cubicBezTo>
                  <a:lnTo>
                    <a:pt x="640526" y="98466"/>
                  </a:lnTo>
                  <a:cubicBezTo>
                    <a:pt x="641359" y="103776"/>
                    <a:pt x="642201" y="109008"/>
                    <a:pt x="642998" y="114161"/>
                  </a:cubicBezTo>
                  <a:cubicBezTo>
                    <a:pt x="598512" y="118768"/>
                    <a:pt x="564735" y="120280"/>
                    <a:pt x="518703" y="124887"/>
                  </a:cubicBezTo>
                  <a:cubicBezTo>
                    <a:pt x="495687" y="127209"/>
                    <a:pt x="456221" y="136414"/>
                    <a:pt x="425632" y="133097"/>
                  </a:cubicBezTo>
                  <a:close/>
                  <a:moveTo>
                    <a:pt x="137834" y="134256"/>
                  </a:moveTo>
                  <a:cubicBezTo>
                    <a:pt x="86270" y="129508"/>
                    <a:pt x="41397" y="112217"/>
                    <a:pt x="0" y="101851"/>
                  </a:cubicBezTo>
                  <a:cubicBezTo>
                    <a:pt x="7719" y="75625"/>
                    <a:pt x="12906" y="37825"/>
                    <a:pt x="13370" y="0"/>
                  </a:cubicBezTo>
                  <a:lnTo>
                    <a:pt x="241668" y="35843"/>
                  </a:lnTo>
                  <a:cubicBezTo>
                    <a:pt x="242141" y="42421"/>
                    <a:pt x="243048" y="48626"/>
                    <a:pt x="243956" y="54267"/>
                  </a:cubicBezTo>
                  <a:cubicBezTo>
                    <a:pt x="245501" y="68089"/>
                    <a:pt x="250135" y="85006"/>
                    <a:pt x="248590" y="97244"/>
                  </a:cubicBezTo>
                  <a:cubicBezTo>
                    <a:pt x="243956" y="118768"/>
                    <a:pt x="219447" y="131006"/>
                    <a:pt x="191746" y="134102"/>
                  </a:cubicBezTo>
                  <a:cubicBezTo>
                    <a:pt x="172953" y="136027"/>
                    <a:pt x="155021" y="135838"/>
                    <a:pt x="137834" y="1342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 rot="21064630">
              <a:off x="1942540" y="6233850"/>
              <a:ext cx="1019800" cy="678036"/>
            </a:xfrm>
            <a:custGeom>
              <a:avLst/>
              <a:gdLst/>
              <a:ahLst/>
              <a:cxnLst/>
              <a:rect l="l" t="t" r="r" b="b"/>
              <a:pathLst>
                <a:path w="1019800" h="6780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23609" y="290798"/>
                    <a:pt x="941781" y="243216"/>
                    <a:pt x="989357" y="269309"/>
                  </a:cubicBezTo>
                  <a:cubicBezTo>
                    <a:pt x="1007773" y="280054"/>
                    <a:pt x="1024655" y="330706"/>
                    <a:pt x="1018516" y="366009"/>
                  </a:cubicBezTo>
                  <a:cubicBezTo>
                    <a:pt x="1012377" y="399777"/>
                    <a:pt x="986287" y="428941"/>
                    <a:pt x="941781" y="430476"/>
                  </a:cubicBezTo>
                  <a:cubicBezTo>
                    <a:pt x="926434" y="430476"/>
                    <a:pt x="908017" y="427406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39"/>
                    <a:pt x="815935" y="476523"/>
                  </a:cubicBezTo>
                  <a:cubicBezTo>
                    <a:pt x="811331" y="547130"/>
                    <a:pt x="826678" y="617736"/>
                    <a:pt x="835886" y="677598"/>
                  </a:cubicBezTo>
                  <a:lnTo>
                    <a:pt x="830865" y="678036"/>
                  </a:lnTo>
                  <a:lnTo>
                    <a:pt x="579460" y="638564"/>
                  </a:lnTo>
                  <a:cubicBezTo>
                    <a:pt x="582752" y="608500"/>
                    <a:pt x="596735" y="573563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5" y="481128"/>
                    <a:pt x="476766" y="484198"/>
                    <a:pt x="455280" y="496477"/>
                  </a:cubicBezTo>
                  <a:cubicBezTo>
                    <a:pt x="425004" y="514646"/>
                    <a:pt x="430564" y="577615"/>
                    <a:pt x="436667" y="616145"/>
                  </a:cubicBezTo>
                  <a:lnTo>
                    <a:pt x="205482" y="579848"/>
                  </a:lnTo>
                  <a:cubicBezTo>
                    <a:pt x="210944" y="515341"/>
                    <a:pt x="205166" y="445855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-5131" y="390568"/>
                    <a:pt x="-5131" y="321497"/>
                    <a:pt x="13285" y="292333"/>
                  </a:cubicBezTo>
                  <a:cubicBezTo>
                    <a:pt x="31702" y="260100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4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4"/>
                  </a:cubicBezTo>
                  <a:cubicBezTo>
                    <a:pt x="774498" y="14513"/>
                    <a:pt x="805192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 rot="15664630" flipV="1">
              <a:off x="2633521" y="6078906"/>
              <a:ext cx="893534" cy="698936"/>
            </a:xfrm>
            <a:custGeom>
              <a:avLst/>
              <a:gdLst/>
              <a:ahLst/>
              <a:cxnLst/>
              <a:rect l="l" t="t" r="r" b="b"/>
              <a:pathLst>
                <a:path w="893534" h="698936">
                  <a:moveTo>
                    <a:pt x="892874" y="331342"/>
                  </a:moveTo>
                  <a:cubicBezTo>
                    <a:pt x="889858" y="299632"/>
                    <a:pt x="876933" y="277366"/>
                    <a:pt x="863091" y="269294"/>
                  </a:cubicBezTo>
                  <a:cubicBezTo>
                    <a:pt x="815574" y="243224"/>
                    <a:pt x="707180" y="313606"/>
                    <a:pt x="688112" y="249374"/>
                  </a:cubicBezTo>
                  <a:cubicBezTo>
                    <a:pt x="680566" y="206390"/>
                    <a:pt x="689743" y="83589"/>
                    <a:pt x="708098" y="20685"/>
                  </a:cubicBezTo>
                  <a:lnTo>
                    <a:pt x="616121" y="11459"/>
                  </a:lnTo>
                  <a:cubicBezTo>
                    <a:pt x="557794" y="6847"/>
                    <a:pt x="456437" y="-13073"/>
                    <a:pt x="450319" y="51368"/>
                  </a:cubicBezTo>
                  <a:cubicBezTo>
                    <a:pt x="447260" y="74363"/>
                    <a:pt x="461128" y="94352"/>
                    <a:pt x="464085" y="118955"/>
                  </a:cubicBezTo>
                  <a:cubicBezTo>
                    <a:pt x="465614" y="143487"/>
                    <a:pt x="467144" y="178713"/>
                    <a:pt x="453378" y="192551"/>
                  </a:cubicBezTo>
                  <a:cubicBezTo>
                    <a:pt x="421155" y="226310"/>
                    <a:pt x="318268" y="217084"/>
                    <a:pt x="302973" y="174170"/>
                  </a:cubicBezTo>
                  <a:cubicBezTo>
                    <a:pt x="295223" y="152713"/>
                    <a:pt x="302973" y="125035"/>
                    <a:pt x="305930" y="103508"/>
                  </a:cubicBezTo>
                  <a:cubicBezTo>
                    <a:pt x="307459" y="92815"/>
                    <a:pt x="315209" y="49831"/>
                    <a:pt x="313680" y="37599"/>
                  </a:cubicBezTo>
                  <a:cubicBezTo>
                    <a:pt x="305930" y="3841"/>
                    <a:pt x="249235" y="-2379"/>
                    <a:pt x="198556" y="696"/>
                  </a:cubicBezTo>
                  <a:cubicBezTo>
                    <a:pt x="149407" y="5309"/>
                    <a:pt x="101889" y="19148"/>
                    <a:pt x="57328" y="23761"/>
                  </a:cubicBezTo>
                  <a:cubicBezTo>
                    <a:pt x="62019" y="89739"/>
                    <a:pt x="75785" y="151105"/>
                    <a:pt x="69667" y="227917"/>
                  </a:cubicBezTo>
                  <a:cubicBezTo>
                    <a:pt x="68035" y="249374"/>
                    <a:pt x="65078" y="276982"/>
                    <a:pt x="51210" y="281595"/>
                  </a:cubicBezTo>
                  <a:cubicBezTo>
                    <a:pt x="36470" y="285636"/>
                    <a:pt x="14608" y="276696"/>
                    <a:pt x="0" y="273786"/>
                  </a:cubicBezTo>
                  <a:lnTo>
                    <a:pt x="23446" y="423118"/>
                  </a:lnTo>
                  <a:lnTo>
                    <a:pt x="57328" y="430466"/>
                  </a:lnTo>
                  <a:cubicBezTo>
                    <a:pt x="89653" y="453531"/>
                    <a:pt x="86491" y="597789"/>
                    <a:pt x="66607" y="665306"/>
                  </a:cubicBezTo>
                  <a:cubicBezTo>
                    <a:pt x="121875" y="679145"/>
                    <a:pt x="183159" y="705284"/>
                    <a:pt x="258412" y="697526"/>
                  </a:cubicBezTo>
                  <a:cubicBezTo>
                    <a:pt x="286046" y="694451"/>
                    <a:pt x="310620" y="682220"/>
                    <a:pt x="315209" y="660693"/>
                  </a:cubicBezTo>
                  <a:cubicBezTo>
                    <a:pt x="316739" y="648462"/>
                    <a:pt x="312150" y="631548"/>
                    <a:pt x="310620" y="617709"/>
                  </a:cubicBezTo>
                  <a:cubicBezTo>
                    <a:pt x="304401" y="579338"/>
                    <a:pt x="298282" y="514897"/>
                    <a:pt x="328975" y="496515"/>
                  </a:cubicBezTo>
                  <a:cubicBezTo>
                    <a:pt x="350491" y="484214"/>
                    <a:pt x="382713" y="481138"/>
                    <a:pt x="410449" y="484214"/>
                  </a:cubicBezTo>
                  <a:cubicBezTo>
                    <a:pt x="438082" y="488827"/>
                    <a:pt x="467144" y="513359"/>
                    <a:pt x="468775" y="550192"/>
                  </a:cubicBezTo>
                  <a:cubicBezTo>
                    <a:pt x="471834" y="590171"/>
                    <a:pt x="428905" y="663768"/>
                    <a:pt x="465614" y="688370"/>
                  </a:cubicBezTo>
                  <a:cubicBezTo>
                    <a:pt x="494778" y="706752"/>
                    <a:pt x="554736" y="691446"/>
                    <a:pt x="585428" y="688370"/>
                  </a:cubicBezTo>
                  <a:cubicBezTo>
                    <a:pt x="631417" y="683757"/>
                    <a:pt x="665168" y="682220"/>
                    <a:pt x="709729" y="677607"/>
                  </a:cubicBezTo>
                  <a:cubicBezTo>
                    <a:pt x="700450" y="617709"/>
                    <a:pt x="685052" y="547187"/>
                    <a:pt x="689743" y="476526"/>
                  </a:cubicBezTo>
                  <a:cubicBezTo>
                    <a:pt x="691272" y="459612"/>
                    <a:pt x="697391" y="425853"/>
                    <a:pt x="712788" y="421240"/>
                  </a:cubicBezTo>
                  <a:cubicBezTo>
                    <a:pt x="725024" y="418165"/>
                    <a:pt x="747968" y="424386"/>
                    <a:pt x="763467" y="425853"/>
                  </a:cubicBezTo>
                  <a:cubicBezTo>
                    <a:pt x="781720" y="427391"/>
                    <a:pt x="800176" y="430466"/>
                    <a:pt x="815574" y="430466"/>
                  </a:cubicBezTo>
                  <a:cubicBezTo>
                    <a:pt x="860032" y="428999"/>
                    <a:pt x="886137" y="415998"/>
                    <a:pt x="892255" y="366025"/>
                  </a:cubicBezTo>
                  <a:cubicBezTo>
                    <a:pt x="893784" y="353532"/>
                    <a:pt x="893880" y="341912"/>
                    <a:pt x="892874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 rot="4864630">
              <a:off x="1838402" y="5582340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 rot="10264630">
              <a:off x="2481379" y="5497981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 rot="21064630">
              <a:off x="657826" y="6426918"/>
              <a:ext cx="1019644" cy="481486"/>
            </a:xfrm>
            <a:custGeom>
              <a:avLst/>
              <a:gdLst/>
              <a:ahLst/>
              <a:cxnLst/>
              <a:rect l="l" t="t" r="r" b="b"/>
              <a:pathLst>
                <a:path w="1019644" h="481486">
                  <a:moveTo>
                    <a:pt x="834196" y="20653"/>
                  </a:moveTo>
                  <a:cubicBezTo>
                    <a:pt x="815779" y="83585"/>
                    <a:pt x="806571" y="206378"/>
                    <a:pt x="814245" y="249356"/>
                  </a:cubicBezTo>
                  <a:cubicBezTo>
                    <a:pt x="823453" y="290798"/>
                    <a:pt x="941625" y="243216"/>
                    <a:pt x="989201" y="269310"/>
                  </a:cubicBezTo>
                  <a:cubicBezTo>
                    <a:pt x="1007617" y="280054"/>
                    <a:pt x="1024499" y="330706"/>
                    <a:pt x="1018360" y="366010"/>
                  </a:cubicBezTo>
                  <a:cubicBezTo>
                    <a:pt x="1012221" y="399777"/>
                    <a:pt x="986131" y="428941"/>
                    <a:pt x="941625" y="430476"/>
                  </a:cubicBezTo>
                  <a:cubicBezTo>
                    <a:pt x="926278" y="430476"/>
                    <a:pt x="907861" y="427406"/>
                    <a:pt x="889445" y="425871"/>
                  </a:cubicBezTo>
                  <a:cubicBezTo>
                    <a:pt x="874098" y="424336"/>
                    <a:pt x="851077" y="418197"/>
                    <a:pt x="838800" y="421267"/>
                  </a:cubicBezTo>
                  <a:cubicBezTo>
                    <a:pt x="823453" y="425871"/>
                    <a:pt x="817314" y="459639"/>
                    <a:pt x="815779" y="476523"/>
                  </a:cubicBezTo>
                  <a:lnTo>
                    <a:pt x="816007" y="481486"/>
                  </a:lnTo>
                  <a:lnTo>
                    <a:pt x="37" y="353375"/>
                  </a:lnTo>
                  <a:cubicBezTo>
                    <a:pt x="-460" y="330304"/>
                    <a:pt x="4142" y="306566"/>
                    <a:pt x="13129" y="292333"/>
                  </a:cubicBezTo>
                  <a:cubicBezTo>
                    <a:pt x="31546" y="260100"/>
                    <a:pt x="79122" y="266240"/>
                    <a:pt x="120559" y="272380"/>
                  </a:cubicBezTo>
                  <a:cubicBezTo>
                    <a:pt x="134371" y="273915"/>
                    <a:pt x="160461" y="286194"/>
                    <a:pt x="177343" y="281589"/>
                  </a:cubicBezTo>
                  <a:cubicBezTo>
                    <a:pt x="191155" y="276984"/>
                    <a:pt x="194224" y="249356"/>
                    <a:pt x="195759" y="227867"/>
                  </a:cubicBezTo>
                  <a:cubicBezTo>
                    <a:pt x="201898" y="151121"/>
                    <a:pt x="188086" y="89724"/>
                    <a:pt x="183481" y="23723"/>
                  </a:cubicBezTo>
                  <a:cubicBezTo>
                    <a:pt x="227988" y="19118"/>
                    <a:pt x="275564" y="5304"/>
                    <a:pt x="324674" y="699"/>
                  </a:cubicBezTo>
                  <a:cubicBezTo>
                    <a:pt x="375319" y="-2370"/>
                    <a:pt x="432104" y="3769"/>
                    <a:pt x="439777" y="37537"/>
                  </a:cubicBezTo>
                  <a:cubicBezTo>
                    <a:pt x="441312" y="49816"/>
                    <a:pt x="433638" y="92794"/>
                    <a:pt x="432103" y="103539"/>
                  </a:cubicBezTo>
                  <a:cubicBezTo>
                    <a:pt x="429034" y="125028"/>
                    <a:pt x="421361" y="152656"/>
                    <a:pt x="429034" y="174145"/>
                  </a:cubicBezTo>
                  <a:cubicBezTo>
                    <a:pt x="444381" y="217123"/>
                    <a:pt x="547206" y="226332"/>
                    <a:pt x="579435" y="192564"/>
                  </a:cubicBezTo>
                  <a:cubicBezTo>
                    <a:pt x="593247" y="178750"/>
                    <a:pt x="591713" y="143446"/>
                    <a:pt x="590178" y="118888"/>
                  </a:cubicBezTo>
                  <a:cubicBezTo>
                    <a:pt x="587109" y="94329"/>
                    <a:pt x="573296" y="74375"/>
                    <a:pt x="576366" y="51351"/>
                  </a:cubicBezTo>
                  <a:cubicBezTo>
                    <a:pt x="582504" y="-13115"/>
                    <a:pt x="683795" y="6839"/>
                    <a:pt x="742114" y="11444"/>
                  </a:cubicBezTo>
                  <a:cubicBezTo>
                    <a:pt x="774342" y="14514"/>
                    <a:pt x="805036" y="17583"/>
                    <a:pt x="834196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 rot="15664630" flipV="1">
              <a:off x="1425852" y="6196683"/>
              <a:ext cx="741016" cy="697267"/>
            </a:xfrm>
            <a:custGeom>
              <a:avLst/>
              <a:gdLst/>
              <a:ahLst/>
              <a:cxnLst/>
              <a:rect l="l" t="t" r="r" b="b"/>
              <a:pathLst>
                <a:path w="741016" h="697267">
                  <a:moveTo>
                    <a:pt x="740356" y="331342"/>
                  </a:moveTo>
                  <a:cubicBezTo>
                    <a:pt x="737340" y="299631"/>
                    <a:pt x="724415" y="277366"/>
                    <a:pt x="710573" y="269294"/>
                  </a:cubicBezTo>
                  <a:cubicBezTo>
                    <a:pt x="663056" y="243224"/>
                    <a:pt x="554662" y="313605"/>
                    <a:pt x="535594" y="249374"/>
                  </a:cubicBezTo>
                  <a:cubicBezTo>
                    <a:pt x="528048" y="206390"/>
                    <a:pt x="537225" y="83589"/>
                    <a:pt x="555580" y="20685"/>
                  </a:cubicBezTo>
                  <a:lnTo>
                    <a:pt x="463603" y="11459"/>
                  </a:lnTo>
                  <a:cubicBezTo>
                    <a:pt x="405277" y="6846"/>
                    <a:pt x="303919" y="-13073"/>
                    <a:pt x="297801" y="51368"/>
                  </a:cubicBezTo>
                  <a:cubicBezTo>
                    <a:pt x="294742" y="74363"/>
                    <a:pt x="308610" y="94352"/>
                    <a:pt x="311567" y="118954"/>
                  </a:cubicBezTo>
                  <a:cubicBezTo>
                    <a:pt x="313096" y="143487"/>
                    <a:pt x="314626" y="178713"/>
                    <a:pt x="300860" y="192551"/>
                  </a:cubicBezTo>
                  <a:cubicBezTo>
                    <a:pt x="268638" y="226309"/>
                    <a:pt x="165750" y="217084"/>
                    <a:pt x="150455" y="174170"/>
                  </a:cubicBezTo>
                  <a:cubicBezTo>
                    <a:pt x="142705" y="152713"/>
                    <a:pt x="150455" y="125035"/>
                    <a:pt x="153412" y="103508"/>
                  </a:cubicBezTo>
                  <a:cubicBezTo>
                    <a:pt x="154941" y="92815"/>
                    <a:pt x="162691" y="49831"/>
                    <a:pt x="161162" y="37599"/>
                  </a:cubicBezTo>
                  <a:cubicBezTo>
                    <a:pt x="153412" y="3841"/>
                    <a:pt x="96717" y="-2379"/>
                    <a:pt x="46038" y="696"/>
                  </a:cubicBezTo>
                  <a:cubicBezTo>
                    <a:pt x="30468" y="2157"/>
                    <a:pt x="15063" y="4544"/>
                    <a:pt x="0" y="8036"/>
                  </a:cubicBezTo>
                  <a:lnTo>
                    <a:pt x="108143" y="696828"/>
                  </a:lnTo>
                  <a:cubicBezTo>
                    <a:pt x="134883" y="693762"/>
                    <a:pt x="158230" y="681620"/>
                    <a:pt x="162691" y="660693"/>
                  </a:cubicBezTo>
                  <a:cubicBezTo>
                    <a:pt x="164221" y="648462"/>
                    <a:pt x="159632" y="631547"/>
                    <a:pt x="158102" y="617709"/>
                  </a:cubicBezTo>
                  <a:cubicBezTo>
                    <a:pt x="151883" y="579337"/>
                    <a:pt x="145765" y="514896"/>
                    <a:pt x="176457" y="496515"/>
                  </a:cubicBezTo>
                  <a:cubicBezTo>
                    <a:pt x="197973" y="484214"/>
                    <a:pt x="230195" y="481138"/>
                    <a:pt x="257931" y="484213"/>
                  </a:cubicBezTo>
                  <a:cubicBezTo>
                    <a:pt x="285564" y="488827"/>
                    <a:pt x="314626" y="513359"/>
                    <a:pt x="316257" y="550192"/>
                  </a:cubicBezTo>
                  <a:cubicBezTo>
                    <a:pt x="319316" y="590171"/>
                    <a:pt x="276387" y="663768"/>
                    <a:pt x="313096" y="688370"/>
                  </a:cubicBezTo>
                  <a:cubicBezTo>
                    <a:pt x="342260" y="706752"/>
                    <a:pt x="402218" y="691445"/>
                    <a:pt x="432911" y="688370"/>
                  </a:cubicBezTo>
                  <a:cubicBezTo>
                    <a:pt x="478899" y="683757"/>
                    <a:pt x="512651" y="682220"/>
                    <a:pt x="557211" y="677607"/>
                  </a:cubicBezTo>
                  <a:cubicBezTo>
                    <a:pt x="547932" y="617709"/>
                    <a:pt x="532535" y="547187"/>
                    <a:pt x="537225" y="476525"/>
                  </a:cubicBezTo>
                  <a:cubicBezTo>
                    <a:pt x="538755" y="459611"/>
                    <a:pt x="544873" y="425853"/>
                    <a:pt x="560270" y="421240"/>
                  </a:cubicBezTo>
                  <a:cubicBezTo>
                    <a:pt x="572506" y="418165"/>
                    <a:pt x="595450" y="424385"/>
                    <a:pt x="610949" y="425853"/>
                  </a:cubicBezTo>
                  <a:cubicBezTo>
                    <a:pt x="629202" y="427391"/>
                    <a:pt x="647658" y="430466"/>
                    <a:pt x="663056" y="430466"/>
                  </a:cubicBezTo>
                  <a:cubicBezTo>
                    <a:pt x="707514" y="428998"/>
                    <a:pt x="733619" y="415998"/>
                    <a:pt x="739737" y="366025"/>
                  </a:cubicBezTo>
                  <a:cubicBezTo>
                    <a:pt x="741266" y="353532"/>
                    <a:pt x="741362" y="341912"/>
                    <a:pt x="740356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 rot="4864630">
              <a:off x="568774" y="577423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 rot="10264630">
              <a:off x="1211752" y="568987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 rot="21064630">
              <a:off x="-16333" y="6586052"/>
              <a:ext cx="398816" cy="304721"/>
            </a:xfrm>
            <a:custGeom>
              <a:avLst/>
              <a:gdLst/>
              <a:ahLst/>
              <a:cxnLst/>
              <a:rect l="l" t="t" r="r" b="b"/>
              <a:pathLst>
                <a:path w="398816" h="304721">
                  <a:moveTo>
                    <a:pt x="219644" y="15087"/>
                  </a:moveTo>
                  <a:cubicBezTo>
                    <a:pt x="201227" y="78019"/>
                    <a:pt x="192019" y="200812"/>
                    <a:pt x="199693" y="243789"/>
                  </a:cubicBezTo>
                  <a:cubicBezTo>
                    <a:pt x="208901" y="285232"/>
                    <a:pt x="327073" y="237650"/>
                    <a:pt x="374649" y="263743"/>
                  </a:cubicBezTo>
                  <a:cubicBezTo>
                    <a:pt x="384153" y="269288"/>
                    <a:pt x="393249" y="285463"/>
                    <a:pt x="398816" y="304721"/>
                  </a:cubicBezTo>
                  <a:lnTo>
                    <a:pt x="0" y="242106"/>
                  </a:lnTo>
                  <a:lnTo>
                    <a:pt x="37978" y="215"/>
                  </a:lnTo>
                  <a:cubicBezTo>
                    <a:pt x="68349" y="-1084"/>
                    <a:pt x="102063" y="3864"/>
                    <a:pt x="127562" y="5877"/>
                  </a:cubicBezTo>
                  <a:cubicBezTo>
                    <a:pt x="159790" y="8947"/>
                    <a:pt x="190484" y="12017"/>
                    <a:pt x="219644" y="150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rot="15664630" flipV="1">
              <a:off x="250136" y="6283627"/>
              <a:ext cx="506897" cy="692337"/>
            </a:xfrm>
            <a:custGeom>
              <a:avLst/>
              <a:gdLst/>
              <a:ahLst/>
              <a:cxnLst/>
              <a:rect l="l" t="t" r="r" b="b"/>
              <a:pathLst>
                <a:path w="506897" h="692337">
                  <a:moveTo>
                    <a:pt x="506237" y="326412"/>
                  </a:moveTo>
                  <a:cubicBezTo>
                    <a:pt x="503221" y="294701"/>
                    <a:pt x="490297" y="272436"/>
                    <a:pt x="476454" y="264364"/>
                  </a:cubicBezTo>
                  <a:cubicBezTo>
                    <a:pt x="428937" y="238294"/>
                    <a:pt x="320543" y="308676"/>
                    <a:pt x="301475" y="244444"/>
                  </a:cubicBezTo>
                  <a:cubicBezTo>
                    <a:pt x="293929" y="201460"/>
                    <a:pt x="303107" y="78659"/>
                    <a:pt x="321461" y="15755"/>
                  </a:cubicBezTo>
                  <a:lnTo>
                    <a:pt x="229485" y="6529"/>
                  </a:lnTo>
                  <a:cubicBezTo>
                    <a:pt x="171158" y="1916"/>
                    <a:pt x="69800" y="-18003"/>
                    <a:pt x="63682" y="46438"/>
                  </a:cubicBezTo>
                  <a:cubicBezTo>
                    <a:pt x="60623" y="69433"/>
                    <a:pt x="74491" y="89422"/>
                    <a:pt x="77448" y="114024"/>
                  </a:cubicBezTo>
                  <a:cubicBezTo>
                    <a:pt x="78978" y="138557"/>
                    <a:pt x="80507" y="173783"/>
                    <a:pt x="66741" y="187621"/>
                  </a:cubicBezTo>
                  <a:cubicBezTo>
                    <a:pt x="53124" y="201887"/>
                    <a:pt x="26890" y="208477"/>
                    <a:pt x="0" y="206497"/>
                  </a:cubicBezTo>
                  <a:lnTo>
                    <a:pt x="44581" y="490442"/>
                  </a:lnTo>
                  <a:cubicBezTo>
                    <a:pt x="65336" y="498295"/>
                    <a:pt x="80955" y="518542"/>
                    <a:pt x="82139" y="545262"/>
                  </a:cubicBezTo>
                  <a:cubicBezTo>
                    <a:pt x="83897" y="568239"/>
                    <a:pt x="70465" y="602320"/>
                    <a:pt x="66806" y="632003"/>
                  </a:cubicBezTo>
                  <a:lnTo>
                    <a:pt x="74022" y="677963"/>
                  </a:lnTo>
                  <a:lnTo>
                    <a:pt x="78977" y="683440"/>
                  </a:lnTo>
                  <a:cubicBezTo>
                    <a:pt x="108141" y="701822"/>
                    <a:pt x="168099" y="686515"/>
                    <a:pt x="198792" y="683440"/>
                  </a:cubicBezTo>
                  <a:cubicBezTo>
                    <a:pt x="244780" y="678827"/>
                    <a:pt x="278532" y="677290"/>
                    <a:pt x="323093" y="672677"/>
                  </a:cubicBezTo>
                  <a:cubicBezTo>
                    <a:pt x="313813" y="612779"/>
                    <a:pt x="298416" y="542257"/>
                    <a:pt x="303107" y="471595"/>
                  </a:cubicBezTo>
                  <a:cubicBezTo>
                    <a:pt x="304636" y="454681"/>
                    <a:pt x="310754" y="420923"/>
                    <a:pt x="326152" y="416310"/>
                  </a:cubicBezTo>
                  <a:cubicBezTo>
                    <a:pt x="338388" y="413235"/>
                    <a:pt x="361331" y="419455"/>
                    <a:pt x="376830" y="420923"/>
                  </a:cubicBezTo>
                  <a:cubicBezTo>
                    <a:pt x="395083" y="422461"/>
                    <a:pt x="413540" y="425536"/>
                    <a:pt x="428937" y="425536"/>
                  </a:cubicBezTo>
                  <a:cubicBezTo>
                    <a:pt x="473395" y="424068"/>
                    <a:pt x="499500" y="411068"/>
                    <a:pt x="505618" y="361095"/>
                  </a:cubicBezTo>
                  <a:cubicBezTo>
                    <a:pt x="507148" y="348602"/>
                    <a:pt x="507243" y="336982"/>
                    <a:pt x="506237" y="3264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rot="4864630">
              <a:off x="-271840" y="6193427"/>
              <a:ext cx="650714" cy="203408"/>
            </a:xfrm>
            <a:custGeom>
              <a:avLst/>
              <a:gdLst/>
              <a:ahLst/>
              <a:cxnLst/>
              <a:rect l="l" t="t" r="r" b="b"/>
              <a:pathLst>
                <a:path w="650714" h="203408">
                  <a:moveTo>
                    <a:pt x="392884" y="51352"/>
                  </a:moveTo>
                  <a:cubicBezTo>
                    <a:pt x="399023" y="-13115"/>
                    <a:pt x="500313" y="6839"/>
                    <a:pt x="558632" y="11444"/>
                  </a:cubicBezTo>
                  <a:cubicBezTo>
                    <a:pt x="590860" y="14513"/>
                    <a:pt x="621555" y="17583"/>
                    <a:pt x="650714" y="20653"/>
                  </a:cubicBezTo>
                  <a:cubicBezTo>
                    <a:pt x="636979" y="67589"/>
                    <a:pt x="628365" y="147823"/>
                    <a:pt x="628097" y="203408"/>
                  </a:cubicBezTo>
                  <a:lnTo>
                    <a:pt x="404198" y="168254"/>
                  </a:lnTo>
                  <a:cubicBezTo>
                    <a:pt x="408570" y="152882"/>
                    <a:pt x="407633" y="133882"/>
                    <a:pt x="406696" y="118888"/>
                  </a:cubicBezTo>
                  <a:cubicBezTo>
                    <a:pt x="403627" y="94329"/>
                    <a:pt x="389815" y="74375"/>
                    <a:pt x="392884" y="51352"/>
                  </a:cubicBezTo>
                  <a:close/>
                  <a:moveTo>
                    <a:pt x="0" y="23723"/>
                  </a:moveTo>
                  <a:cubicBezTo>
                    <a:pt x="44506" y="19118"/>
                    <a:pt x="92082" y="5304"/>
                    <a:pt x="141192" y="699"/>
                  </a:cubicBezTo>
                  <a:cubicBezTo>
                    <a:pt x="191838" y="-2371"/>
                    <a:pt x="248622" y="3769"/>
                    <a:pt x="256295" y="37537"/>
                  </a:cubicBezTo>
                  <a:cubicBezTo>
                    <a:pt x="257830" y="49817"/>
                    <a:pt x="250157" y="92794"/>
                    <a:pt x="248621" y="103539"/>
                  </a:cubicBezTo>
                  <a:cubicBezTo>
                    <a:pt x="246916" y="115480"/>
                    <a:pt x="243789" y="129318"/>
                    <a:pt x="243352" y="143001"/>
                  </a:cubicBezTo>
                  <a:lnTo>
                    <a:pt x="8546" y="106136"/>
                  </a:lnTo>
                  <a:cubicBezTo>
                    <a:pt x="5510" y="78489"/>
                    <a:pt x="1938" y="51514"/>
                    <a:pt x="0" y="237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 rot="10264630">
              <a:off x="-18917" y="5886355"/>
              <a:ext cx="977935" cy="698936"/>
            </a:xfrm>
            <a:custGeom>
              <a:avLst/>
              <a:gdLst/>
              <a:ahLst/>
              <a:cxnLst/>
              <a:rect l="l" t="t" r="r" b="b"/>
              <a:pathLst>
                <a:path w="977935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34343" y="20645"/>
                  </a:lnTo>
                  <a:cubicBezTo>
                    <a:pt x="815910" y="83563"/>
                    <a:pt x="806745" y="206373"/>
                    <a:pt x="814366" y="249350"/>
                  </a:cubicBezTo>
                  <a:cubicBezTo>
                    <a:pt x="822975" y="287870"/>
                    <a:pt x="925519" y="249542"/>
                    <a:pt x="977935" y="265655"/>
                  </a:cubicBezTo>
                  <a:lnTo>
                    <a:pt x="952189" y="429635"/>
                  </a:lnTo>
                  <a:cubicBezTo>
                    <a:pt x="948882" y="430872"/>
                    <a:pt x="945411" y="430726"/>
                    <a:pt x="941750" y="430470"/>
                  </a:cubicBezTo>
                  <a:cubicBezTo>
                    <a:pt x="926406" y="430470"/>
                    <a:pt x="907973" y="427375"/>
                    <a:pt x="889643" y="425863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5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1" y="682211"/>
                    <a:pt x="757625" y="683722"/>
                    <a:pt x="711593" y="688330"/>
                  </a:cubicBezTo>
                  <a:cubicBezTo>
                    <a:pt x="680905" y="691425"/>
                    <a:pt x="620972" y="706759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 rot="21064630">
              <a:off x="5362532" y="557689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 rot="15664630" flipV="1">
              <a:off x="7041481" y="655719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 rot="4864630">
              <a:off x="5944217" y="6167852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 rot="10264630">
              <a:off x="6489431" y="6183892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 rot="4864630">
              <a:off x="4756631" y="6263818"/>
              <a:ext cx="600013" cy="698936"/>
            </a:xfrm>
            <a:custGeom>
              <a:avLst/>
              <a:gdLst/>
              <a:ahLst/>
              <a:cxnLst/>
              <a:rect l="l" t="t" r="r" b="b"/>
              <a:pathLst>
                <a:path w="600013" h="698936">
                  <a:moveTo>
                    <a:pt x="576522" y="51351"/>
                  </a:moveTo>
                  <a:cubicBezTo>
                    <a:pt x="578179" y="33943"/>
                    <a:pt x="586776" y="22690"/>
                    <a:pt x="600013" y="16394"/>
                  </a:cubicBezTo>
                  <a:lnTo>
                    <a:pt x="586289" y="103803"/>
                  </a:lnTo>
                  <a:cubicBezTo>
                    <a:pt x="582093" y="85582"/>
                    <a:pt x="574114" y="69411"/>
                    <a:pt x="576522" y="51351"/>
                  </a:cubicBezTo>
                  <a:close/>
                  <a:moveTo>
                    <a:pt x="2998" y="320321"/>
                  </a:moveTo>
                  <a:cubicBezTo>
                    <a:pt x="5228" y="309409"/>
                    <a:pt x="8682" y="299624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8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3607" y="214518"/>
                    <a:pt x="535218" y="225092"/>
                    <a:pt x="571739" y="196477"/>
                  </a:cubicBezTo>
                  <a:lnTo>
                    <a:pt x="526552" y="484288"/>
                  </a:lnTo>
                  <a:cubicBezTo>
                    <a:pt x="501487" y="481988"/>
                    <a:pt x="474213" y="485657"/>
                    <a:pt x="455280" y="496477"/>
                  </a:cubicBezTo>
                  <a:cubicBezTo>
                    <a:pt x="424586" y="514896"/>
                    <a:pt x="430725" y="579363"/>
                    <a:pt x="436863" y="617736"/>
                  </a:cubicBezTo>
                  <a:cubicBezTo>
                    <a:pt x="438398" y="631550"/>
                    <a:pt x="443002" y="648434"/>
                    <a:pt x="441468" y="660713"/>
                  </a:cubicBezTo>
                  <a:cubicBezTo>
                    <a:pt x="436863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0"/>
                    <a:pt x="-3692" y="353059"/>
                    <a:pt x="2998" y="3203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 rot="10264630">
              <a:off x="5206967" y="637678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 rot="21064630">
              <a:off x="5747493" y="56375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 rot="15664630" flipV="1">
              <a:off x="6389090" y="555816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 rot="4864630">
              <a:off x="5647273" y="499922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 rot="10264630">
              <a:off x="6290250" y="4914864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 rot="21064630">
              <a:off x="4477866" y="582943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 rot="4864630">
              <a:off x="4377646" y="519111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 rot="4864630">
              <a:off x="3572947" y="6367763"/>
              <a:ext cx="399501" cy="691245"/>
            </a:xfrm>
            <a:custGeom>
              <a:avLst/>
              <a:gdLst/>
              <a:ahLst/>
              <a:cxnLst/>
              <a:rect l="l" t="t" r="r" b="b"/>
              <a:pathLst>
                <a:path w="399501" h="691245">
                  <a:moveTo>
                    <a:pt x="2998" y="320318"/>
                  </a:moveTo>
                  <a:cubicBezTo>
                    <a:pt x="5228" y="309405"/>
                    <a:pt x="8681" y="299620"/>
                    <a:pt x="13285" y="292330"/>
                  </a:cubicBezTo>
                  <a:cubicBezTo>
                    <a:pt x="31702" y="260096"/>
                    <a:pt x="79278" y="266236"/>
                    <a:pt x="120715" y="272375"/>
                  </a:cubicBezTo>
                  <a:cubicBezTo>
                    <a:pt x="134527" y="273910"/>
                    <a:pt x="160617" y="286190"/>
                    <a:pt x="177499" y="281585"/>
                  </a:cubicBezTo>
                  <a:cubicBezTo>
                    <a:pt x="191311" y="276980"/>
                    <a:pt x="194381" y="249352"/>
                    <a:pt x="195915" y="227863"/>
                  </a:cubicBezTo>
                  <a:cubicBezTo>
                    <a:pt x="202054" y="151117"/>
                    <a:pt x="188242" y="89721"/>
                    <a:pt x="183638" y="23719"/>
                  </a:cubicBezTo>
                  <a:cubicBezTo>
                    <a:pt x="228144" y="19114"/>
                    <a:pt x="275720" y="5300"/>
                    <a:pt x="324830" y="695"/>
                  </a:cubicBezTo>
                  <a:cubicBezTo>
                    <a:pt x="350566" y="-865"/>
                    <a:pt x="377888" y="-46"/>
                    <a:pt x="399501" y="5734"/>
                  </a:cubicBezTo>
                  <a:lnTo>
                    <a:pt x="291873" y="691245"/>
                  </a:lnTo>
                  <a:cubicBezTo>
                    <a:pt x="256029" y="684418"/>
                    <a:pt x="223493" y="672977"/>
                    <a:pt x="192846" y="665314"/>
                  </a:cubicBezTo>
                  <a:cubicBezTo>
                    <a:pt x="212797" y="597778"/>
                    <a:pt x="215866" y="453496"/>
                    <a:pt x="183638" y="430472"/>
                  </a:cubicBezTo>
                  <a:cubicBezTo>
                    <a:pt x="151409" y="407448"/>
                    <a:pt x="56257" y="448891"/>
                    <a:pt x="17890" y="412053"/>
                  </a:cubicBezTo>
                  <a:cubicBezTo>
                    <a:pt x="624" y="395936"/>
                    <a:pt x="-3692" y="353055"/>
                    <a:pt x="2998" y="3203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 rot="10264630">
              <a:off x="4104217" y="6563346"/>
              <a:ext cx="835345" cy="361468"/>
            </a:xfrm>
            <a:custGeom>
              <a:avLst/>
              <a:gdLst/>
              <a:ahLst/>
              <a:cxnLst/>
              <a:rect l="l" t="t" r="r" b="b"/>
              <a:pathLst>
                <a:path w="835345" h="361468">
                  <a:moveTo>
                    <a:pt x="330181" y="360230"/>
                  </a:moveTo>
                  <a:cubicBezTo>
                    <a:pt x="278617" y="355482"/>
                    <a:pt x="233745" y="338192"/>
                    <a:pt x="192347" y="327826"/>
                  </a:cubicBezTo>
                  <a:cubicBezTo>
                    <a:pt x="212222" y="260301"/>
                    <a:pt x="215311" y="116039"/>
                    <a:pt x="183079" y="93002"/>
                  </a:cubicBezTo>
                  <a:cubicBezTo>
                    <a:pt x="150847" y="69966"/>
                    <a:pt x="55694" y="111431"/>
                    <a:pt x="17386" y="74574"/>
                  </a:cubicBezTo>
                  <a:cubicBezTo>
                    <a:pt x="2973" y="61170"/>
                    <a:pt x="-2434" y="29162"/>
                    <a:pt x="1000" y="0"/>
                  </a:cubicBezTo>
                  <a:lnTo>
                    <a:pt x="817512" y="128196"/>
                  </a:lnTo>
                  <a:cubicBezTo>
                    <a:pt x="816110" y="132132"/>
                    <a:pt x="815657" y="135900"/>
                    <a:pt x="815367" y="139075"/>
                  </a:cubicBezTo>
                  <a:cubicBezTo>
                    <a:pt x="810733" y="209694"/>
                    <a:pt x="826077" y="280242"/>
                    <a:pt x="835345" y="340135"/>
                  </a:cubicBezTo>
                  <a:cubicBezTo>
                    <a:pt x="790858" y="344743"/>
                    <a:pt x="757082" y="346254"/>
                    <a:pt x="711050" y="350862"/>
                  </a:cubicBezTo>
                  <a:cubicBezTo>
                    <a:pt x="680363" y="353957"/>
                    <a:pt x="620429" y="369291"/>
                    <a:pt x="591286" y="350862"/>
                  </a:cubicBezTo>
                  <a:cubicBezTo>
                    <a:pt x="554522" y="326314"/>
                    <a:pt x="597465" y="252671"/>
                    <a:pt x="594375" y="212718"/>
                  </a:cubicBezTo>
                  <a:cubicBezTo>
                    <a:pt x="592830" y="175860"/>
                    <a:pt x="563688" y="151312"/>
                    <a:pt x="536089" y="146705"/>
                  </a:cubicBezTo>
                  <a:cubicBezTo>
                    <a:pt x="508491" y="143682"/>
                    <a:pt x="476259" y="146705"/>
                    <a:pt x="454736" y="159015"/>
                  </a:cubicBezTo>
                  <a:cubicBezTo>
                    <a:pt x="424049" y="177444"/>
                    <a:pt x="430125" y="241873"/>
                    <a:pt x="436303" y="280242"/>
                  </a:cubicBezTo>
                  <a:cubicBezTo>
                    <a:pt x="437848" y="294063"/>
                    <a:pt x="442482" y="310981"/>
                    <a:pt x="440937" y="323218"/>
                  </a:cubicBezTo>
                  <a:cubicBezTo>
                    <a:pt x="436303" y="344743"/>
                    <a:pt x="411794" y="356981"/>
                    <a:pt x="384093" y="360076"/>
                  </a:cubicBezTo>
                  <a:cubicBezTo>
                    <a:pt x="365299" y="362002"/>
                    <a:pt x="347368" y="361813"/>
                    <a:pt x="330181" y="3602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 rot="21064630">
              <a:off x="3205681" y="602917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 rot="15664630" flipV="1">
              <a:off x="3847278" y="594979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 rot="4864630">
              <a:off x="3105462" y="5390852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 rot="10264630">
              <a:off x="3748438" y="5306493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 rot="21064630">
              <a:off x="7911640" y="518868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 rot="21064630">
              <a:off x="8658598" y="6544289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 rot="4864630">
              <a:off x="8368455" y="5925656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 rot="10264630">
              <a:off x="9044552" y="6134003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 rot="21064630">
              <a:off x="7375132" y="6726619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 rot="15664630" flipV="1">
              <a:off x="8101296" y="6350688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 rot="4864630">
              <a:off x="7156007" y="605068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 rot="10264630">
              <a:off x="7768976" y="598759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 rot="21064630">
              <a:off x="8303113" y="5274870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 rot="15664630" flipV="1">
              <a:off x="8867650" y="54673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 rot="4864630">
              <a:off x="8196380" y="461102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 rot="10264630">
              <a:off x="8842519" y="458223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 rot="21064630">
              <a:off x="7026974" y="544123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 rot="15664630" flipV="1">
              <a:off x="7668571" y="536185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 rot="4864630">
              <a:off x="6926754" y="4802912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 rot="21064630">
              <a:off x="1348158" y="488272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 rot="15664630" flipV="1">
              <a:off x="2374715" y="4864000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 rot="4864630">
              <a:off x="1632898" y="430505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 rot="21064630">
              <a:off x="463492" y="513526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 rot="15664630" flipV="1">
              <a:off x="1105089" y="5055891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 rot="4864630">
              <a:off x="363272" y="44969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 rot="10264630">
              <a:off x="1006249" y="4412586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 rot="21064630">
              <a:off x="-34641" y="5546841"/>
              <a:ext cx="265687" cy="425963"/>
            </a:xfrm>
            <a:custGeom>
              <a:avLst/>
              <a:gdLst/>
              <a:ahLst/>
              <a:cxnLst/>
              <a:rect l="l" t="t" r="r" b="b"/>
              <a:pathLst>
                <a:path w="265687" h="425963">
                  <a:moveTo>
                    <a:pt x="214445" y="3924"/>
                  </a:moveTo>
                  <a:cubicBezTo>
                    <a:pt x="222247" y="5201"/>
                    <a:pt x="229297" y="7312"/>
                    <a:pt x="235244" y="10573"/>
                  </a:cubicBezTo>
                  <a:cubicBezTo>
                    <a:pt x="253660" y="21318"/>
                    <a:pt x="270542" y="71970"/>
                    <a:pt x="264403" y="107273"/>
                  </a:cubicBezTo>
                  <a:cubicBezTo>
                    <a:pt x="258264" y="141041"/>
                    <a:pt x="232174" y="170205"/>
                    <a:pt x="187668" y="171740"/>
                  </a:cubicBezTo>
                  <a:cubicBezTo>
                    <a:pt x="172321" y="171740"/>
                    <a:pt x="153905" y="168670"/>
                    <a:pt x="135488" y="167135"/>
                  </a:cubicBezTo>
                  <a:cubicBezTo>
                    <a:pt x="120141" y="165600"/>
                    <a:pt x="97121" y="159461"/>
                    <a:pt x="84843" y="162531"/>
                  </a:cubicBezTo>
                  <a:cubicBezTo>
                    <a:pt x="69496" y="167135"/>
                    <a:pt x="63357" y="200903"/>
                    <a:pt x="61822" y="217787"/>
                  </a:cubicBezTo>
                  <a:cubicBezTo>
                    <a:pt x="57218" y="288394"/>
                    <a:pt x="72565" y="359000"/>
                    <a:pt x="81774" y="418862"/>
                  </a:cubicBezTo>
                  <a:cubicBezTo>
                    <a:pt x="52002" y="421942"/>
                    <a:pt x="27037" y="423649"/>
                    <a:pt x="0" y="425963"/>
                  </a:cubicBezTo>
                  <a:lnTo>
                    <a:pt x="66878" y="0"/>
                  </a:lnTo>
                  <a:cubicBezTo>
                    <a:pt x="89139" y="20011"/>
                    <a:pt x="166184" y="-3975"/>
                    <a:pt x="214445" y="39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auto">
            <a:xfrm rot="15664630" flipV="1">
              <a:off x="-167102" y="5255581"/>
              <a:ext cx="1019725" cy="698936"/>
            </a:xfrm>
            <a:custGeom>
              <a:avLst/>
              <a:gdLst/>
              <a:ahLst/>
              <a:cxnLst/>
              <a:rect l="l" t="t" r="r" b="b"/>
              <a:pathLst>
                <a:path w="1019725" h="698936">
                  <a:moveTo>
                    <a:pt x="1019065" y="331342"/>
                  </a:moveTo>
                  <a:cubicBezTo>
                    <a:pt x="1016049" y="299631"/>
                    <a:pt x="1003124" y="277366"/>
                    <a:pt x="989282" y="269293"/>
                  </a:cubicBezTo>
                  <a:cubicBezTo>
                    <a:pt x="941765" y="243224"/>
                    <a:pt x="833371" y="313606"/>
                    <a:pt x="814303" y="249374"/>
                  </a:cubicBezTo>
                  <a:cubicBezTo>
                    <a:pt x="806757" y="206390"/>
                    <a:pt x="815934" y="83589"/>
                    <a:pt x="834289" y="20685"/>
                  </a:cubicBezTo>
                  <a:lnTo>
                    <a:pt x="742312" y="11459"/>
                  </a:lnTo>
                  <a:cubicBezTo>
                    <a:pt x="683986" y="6846"/>
                    <a:pt x="582628" y="-13073"/>
                    <a:pt x="576510" y="51368"/>
                  </a:cubicBezTo>
                  <a:cubicBezTo>
                    <a:pt x="573451" y="74363"/>
                    <a:pt x="587319" y="94352"/>
                    <a:pt x="590276" y="118954"/>
                  </a:cubicBezTo>
                  <a:cubicBezTo>
                    <a:pt x="591806" y="143487"/>
                    <a:pt x="593335" y="178713"/>
                    <a:pt x="579569" y="192551"/>
                  </a:cubicBezTo>
                  <a:cubicBezTo>
                    <a:pt x="547347" y="226310"/>
                    <a:pt x="444460" y="217084"/>
                    <a:pt x="429164" y="174170"/>
                  </a:cubicBezTo>
                  <a:cubicBezTo>
                    <a:pt x="421414" y="152712"/>
                    <a:pt x="429164" y="125035"/>
                    <a:pt x="432121" y="103508"/>
                  </a:cubicBezTo>
                  <a:cubicBezTo>
                    <a:pt x="433651" y="92814"/>
                    <a:pt x="441400" y="49830"/>
                    <a:pt x="439871" y="37599"/>
                  </a:cubicBezTo>
                  <a:cubicBezTo>
                    <a:pt x="432121" y="3841"/>
                    <a:pt x="375426" y="-2379"/>
                    <a:pt x="324747" y="696"/>
                  </a:cubicBezTo>
                  <a:cubicBezTo>
                    <a:pt x="275598" y="5309"/>
                    <a:pt x="228080" y="19148"/>
                    <a:pt x="183519" y="23760"/>
                  </a:cubicBezTo>
                  <a:cubicBezTo>
                    <a:pt x="188210" y="89739"/>
                    <a:pt x="201976" y="151105"/>
                    <a:pt x="195858" y="227917"/>
                  </a:cubicBezTo>
                  <a:cubicBezTo>
                    <a:pt x="194226" y="249374"/>
                    <a:pt x="191269" y="276982"/>
                    <a:pt x="177402" y="281595"/>
                  </a:cubicBezTo>
                  <a:cubicBezTo>
                    <a:pt x="160576" y="286208"/>
                    <a:pt x="134472" y="273907"/>
                    <a:pt x="120604" y="272369"/>
                  </a:cubicBezTo>
                  <a:cubicBezTo>
                    <a:pt x="79307" y="266288"/>
                    <a:pt x="31687" y="260068"/>
                    <a:pt x="13230" y="292358"/>
                  </a:cubicBezTo>
                  <a:cubicBezTo>
                    <a:pt x="-5124" y="321503"/>
                    <a:pt x="-5124" y="390627"/>
                    <a:pt x="17921" y="412084"/>
                  </a:cubicBezTo>
                  <a:cubicBezTo>
                    <a:pt x="56160" y="448918"/>
                    <a:pt x="151297" y="407471"/>
                    <a:pt x="183520" y="430466"/>
                  </a:cubicBezTo>
                  <a:cubicBezTo>
                    <a:pt x="215844" y="453531"/>
                    <a:pt x="212683" y="597789"/>
                    <a:pt x="192799" y="665306"/>
                  </a:cubicBezTo>
                  <a:cubicBezTo>
                    <a:pt x="248066" y="679144"/>
                    <a:pt x="309350" y="705284"/>
                    <a:pt x="384603" y="697526"/>
                  </a:cubicBezTo>
                  <a:cubicBezTo>
                    <a:pt x="412237" y="694451"/>
                    <a:pt x="436811" y="682220"/>
                    <a:pt x="441401" y="660693"/>
                  </a:cubicBezTo>
                  <a:cubicBezTo>
                    <a:pt x="442930" y="648461"/>
                    <a:pt x="438342" y="631547"/>
                    <a:pt x="436812" y="617709"/>
                  </a:cubicBezTo>
                  <a:cubicBezTo>
                    <a:pt x="430592" y="579338"/>
                    <a:pt x="424474" y="514896"/>
                    <a:pt x="455166" y="496515"/>
                  </a:cubicBezTo>
                  <a:cubicBezTo>
                    <a:pt x="476682" y="484214"/>
                    <a:pt x="508904" y="481138"/>
                    <a:pt x="536640" y="484214"/>
                  </a:cubicBezTo>
                  <a:cubicBezTo>
                    <a:pt x="564273" y="488827"/>
                    <a:pt x="593335" y="513359"/>
                    <a:pt x="594966" y="550192"/>
                  </a:cubicBezTo>
                  <a:cubicBezTo>
                    <a:pt x="597889" y="588385"/>
                    <a:pt x="558840" y="657260"/>
                    <a:pt x="587978" y="684139"/>
                  </a:cubicBezTo>
                  <a:lnTo>
                    <a:pt x="830931" y="645994"/>
                  </a:lnTo>
                  <a:cubicBezTo>
                    <a:pt x="821966" y="593604"/>
                    <a:pt x="812045" y="535113"/>
                    <a:pt x="815935" y="476525"/>
                  </a:cubicBezTo>
                  <a:cubicBezTo>
                    <a:pt x="817464" y="459611"/>
                    <a:pt x="823582" y="425853"/>
                    <a:pt x="838979" y="421240"/>
                  </a:cubicBezTo>
                  <a:cubicBezTo>
                    <a:pt x="851216" y="418165"/>
                    <a:pt x="874159" y="424385"/>
                    <a:pt x="889658" y="425853"/>
                  </a:cubicBezTo>
                  <a:cubicBezTo>
                    <a:pt x="907911" y="427391"/>
                    <a:pt x="926367" y="430466"/>
                    <a:pt x="941765" y="430466"/>
                  </a:cubicBezTo>
                  <a:cubicBezTo>
                    <a:pt x="986223" y="428998"/>
                    <a:pt x="1012328" y="415998"/>
                    <a:pt x="1018446" y="366025"/>
                  </a:cubicBezTo>
                  <a:cubicBezTo>
                    <a:pt x="1019975" y="353532"/>
                    <a:pt x="1020071" y="341912"/>
                    <a:pt x="1019065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 rot="10264630">
              <a:off x="-56292" y="4595949"/>
              <a:ext cx="808783" cy="698936"/>
            </a:xfrm>
            <a:custGeom>
              <a:avLst/>
              <a:gdLst/>
              <a:ahLst/>
              <a:cxnLst/>
              <a:rect l="l" t="t" r="r" b="b"/>
              <a:pathLst>
                <a:path w="808783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5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3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0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4" y="192551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08783" y="18087"/>
                  </a:lnTo>
                  <a:lnTo>
                    <a:pt x="703369" y="689493"/>
                  </a:lnTo>
                  <a:cubicBezTo>
                    <a:pt x="671131" y="693746"/>
                    <a:pt x="618543" y="705223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49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8" name="Freeform 7"/>
            <p:cNvSpPr>
              <a:spLocks/>
            </p:cNvSpPr>
            <p:nvPr/>
          </p:nvSpPr>
          <p:spPr bwMode="auto">
            <a:xfrm rot="21064630">
              <a:off x="5541990" y="4360259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 rot="21064630">
              <a:off x="4272363" y="4552149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Freeform 7"/>
            <p:cNvSpPr>
              <a:spLocks/>
            </p:cNvSpPr>
            <p:nvPr/>
          </p:nvSpPr>
          <p:spPr bwMode="auto">
            <a:xfrm rot="15664630" flipV="1">
              <a:off x="4913960" y="4472773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 rot="21064630">
              <a:off x="8091098" y="397205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Freeform 7"/>
            <p:cNvSpPr>
              <a:spLocks/>
            </p:cNvSpPr>
            <p:nvPr/>
          </p:nvSpPr>
          <p:spPr bwMode="auto">
            <a:xfrm rot="15664630" flipV="1">
              <a:off x="8632900" y="4011899"/>
              <a:ext cx="824714" cy="329436"/>
            </a:xfrm>
            <a:custGeom>
              <a:avLst/>
              <a:gdLst/>
              <a:ahLst/>
              <a:cxnLst/>
              <a:rect l="l" t="t" r="r" b="b"/>
              <a:pathLst>
                <a:path w="824714" h="329436">
                  <a:moveTo>
                    <a:pt x="824714" y="0"/>
                  </a:moveTo>
                  <a:lnTo>
                    <a:pt x="11559" y="127668"/>
                  </a:lnTo>
                  <a:cubicBezTo>
                    <a:pt x="18329" y="181356"/>
                    <a:pt x="12434" y="253587"/>
                    <a:pt x="0" y="295806"/>
                  </a:cubicBezTo>
                  <a:cubicBezTo>
                    <a:pt x="55268" y="309644"/>
                    <a:pt x="116552" y="335784"/>
                    <a:pt x="191805" y="328026"/>
                  </a:cubicBezTo>
                  <a:cubicBezTo>
                    <a:pt x="219439" y="324951"/>
                    <a:pt x="244013" y="312720"/>
                    <a:pt x="248602" y="291193"/>
                  </a:cubicBezTo>
                  <a:cubicBezTo>
                    <a:pt x="250132" y="278962"/>
                    <a:pt x="245543" y="262048"/>
                    <a:pt x="244013" y="248209"/>
                  </a:cubicBezTo>
                  <a:cubicBezTo>
                    <a:pt x="237794" y="209838"/>
                    <a:pt x="231676" y="145397"/>
                    <a:pt x="262368" y="127015"/>
                  </a:cubicBezTo>
                  <a:cubicBezTo>
                    <a:pt x="283884" y="114714"/>
                    <a:pt x="316106" y="111639"/>
                    <a:pt x="343842" y="114714"/>
                  </a:cubicBezTo>
                  <a:cubicBezTo>
                    <a:pt x="371475" y="119327"/>
                    <a:pt x="400537" y="143859"/>
                    <a:pt x="402168" y="180693"/>
                  </a:cubicBezTo>
                  <a:cubicBezTo>
                    <a:pt x="405227" y="220671"/>
                    <a:pt x="362298" y="294269"/>
                    <a:pt x="399007" y="318871"/>
                  </a:cubicBezTo>
                  <a:cubicBezTo>
                    <a:pt x="428171" y="337253"/>
                    <a:pt x="488129" y="321946"/>
                    <a:pt x="518822" y="318871"/>
                  </a:cubicBezTo>
                  <a:cubicBezTo>
                    <a:pt x="564810" y="314258"/>
                    <a:pt x="598562" y="312720"/>
                    <a:pt x="643122" y="308107"/>
                  </a:cubicBezTo>
                  <a:cubicBezTo>
                    <a:pt x="633843" y="248210"/>
                    <a:pt x="618446" y="177687"/>
                    <a:pt x="623136" y="107026"/>
                  </a:cubicBezTo>
                  <a:cubicBezTo>
                    <a:pt x="624666" y="90112"/>
                    <a:pt x="630784" y="56353"/>
                    <a:pt x="646181" y="51741"/>
                  </a:cubicBezTo>
                  <a:cubicBezTo>
                    <a:pt x="658418" y="48665"/>
                    <a:pt x="681361" y="54886"/>
                    <a:pt x="696860" y="56353"/>
                  </a:cubicBezTo>
                  <a:cubicBezTo>
                    <a:pt x="715113" y="57891"/>
                    <a:pt x="733569" y="60967"/>
                    <a:pt x="748966" y="60966"/>
                  </a:cubicBezTo>
                  <a:cubicBezTo>
                    <a:pt x="792356" y="59534"/>
                    <a:pt x="818263" y="47118"/>
                    <a:pt x="82471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 rot="21064630">
              <a:off x="252833" y="385355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-78656" y="-73740"/>
            <a:ext cx="12355023" cy="3160554"/>
            <a:chOff x="-58992" y="-73740"/>
            <a:chExt cx="9266267" cy="31605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Freeform 7"/>
            <p:cNvSpPr>
              <a:spLocks/>
            </p:cNvSpPr>
            <p:nvPr/>
          </p:nvSpPr>
          <p:spPr bwMode="auto">
            <a:xfrm rot="535370" flipV="1">
              <a:off x="1939840" y="-60812"/>
              <a:ext cx="1019800" cy="678036"/>
            </a:xfrm>
            <a:custGeom>
              <a:avLst/>
              <a:gdLst/>
              <a:ahLst/>
              <a:cxnLst/>
              <a:rect l="l" t="t" r="r" b="b"/>
              <a:pathLst>
                <a:path w="1019800" h="6780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23609" y="290798"/>
                    <a:pt x="941781" y="243216"/>
                    <a:pt x="989357" y="269309"/>
                  </a:cubicBezTo>
                  <a:cubicBezTo>
                    <a:pt x="1007773" y="280054"/>
                    <a:pt x="1024655" y="330706"/>
                    <a:pt x="1018516" y="366009"/>
                  </a:cubicBezTo>
                  <a:cubicBezTo>
                    <a:pt x="1012377" y="399777"/>
                    <a:pt x="986287" y="428941"/>
                    <a:pt x="941781" y="430476"/>
                  </a:cubicBezTo>
                  <a:cubicBezTo>
                    <a:pt x="926434" y="430476"/>
                    <a:pt x="908017" y="427406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39"/>
                    <a:pt x="815935" y="476523"/>
                  </a:cubicBezTo>
                  <a:cubicBezTo>
                    <a:pt x="811331" y="547130"/>
                    <a:pt x="826678" y="617736"/>
                    <a:pt x="835886" y="677598"/>
                  </a:cubicBezTo>
                  <a:lnTo>
                    <a:pt x="830865" y="678036"/>
                  </a:lnTo>
                  <a:lnTo>
                    <a:pt x="579460" y="638564"/>
                  </a:lnTo>
                  <a:cubicBezTo>
                    <a:pt x="582752" y="608500"/>
                    <a:pt x="596735" y="573563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5" y="481128"/>
                    <a:pt x="476766" y="484198"/>
                    <a:pt x="455280" y="496477"/>
                  </a:cubicBezTo>
                  <a:cubicBezTo>
                    <a:pt x="425004" y="514646"/>
                    <a:pt x="430564" y="577615"/>
                    <a:pt x="436667" y="616145"/>
                  </a:cubicBezTo>
                  <a:lnTo>
                    <a:pt x="205482" y="579848"/>
                  </a:lnTo>
                  <a:cubicBezTo>
                    <a:pt x="210944" y="515341"/>
                    <a:pt x="205166" y="445855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-5131" y="390568"/>
                    <a:pt x="-5131" y="321497"/>
                    <a:pt x="13285" y="292333"/>
                  </a:cubicBezTo>
                  <a:cubicBezTo>
                    <a:pt x="31702" y="260100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4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4"/>
                  </a:cubicBezTo>
                  <a:cubicBezTo>
                    <a:pt x="774498" y="14513"/>
                    <a:pt x="805192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 rot="535370" flipV="1">
              <a:off x="655126" y="-57330"/>
              <a:ext cx="1019644" cy="481486"/>
            </a:xfrm>
            <a:custGeom>
              <a:avLst/>
              <a:gdLst/>
              <a:ahLst/>
              <a:cxnLst/>
              <a:rect l="l" t="t" r="r" b="b"/>
              <a:pathLst>
                <a:path w="1019644" h="481486">
                  <a:moveTo>
                    <a:pt x="834196" y="20653"/>
                  </a:moveTo>
                  <a:cubicBezTo>
                    <a:pt x="815779" y="83585"/>
                    <a:pt x="806571" y="206378"/>
                    <a:pt x="814245" y="249356"/>
                  </a:cubicBezTo>
                  <a:cubicBezTo>
                    <a:pt x="823453" y="290798"/>
                    <a:pt x="941625" y="243216"/>
                    <a:pt x="989201" y="269310"/>
                  </a:cubicBezTo>
                  <a:cubicBezTo>
                    <a:pt x="1007617" y="280054"/>
                    <a:pt x="1024499" y="330706"/>
                    <a:pt x="1018360" y="366010"/>
                  </a:cubicBezTo>
                  <a:cubicBezTo>
                    <a:pt x="1012221" y="399777"/>
                    <a:pt x="986131" y="428941"/>
                    <a:pt x="941625" y="430476"/>
                  </a:cubicBezTo>
                  <a:cubicBezTo>
                    <a:pt x="926278" y="430476"/>
                    <a:pt x="907861" y="427406"/>
                    <a:pt x="889445" y="425871"/>
                  </a:cubicBezTo>
                  <a:cubicBezTo>
                    <a:pt x="874098" y="424336"/>
                    <a:pt x="851077" y="418197"/>
                    <a:pt x="838800" y="421267"/>
                  </a:cubicBezTo>
                  <a:cubicBezTo>
                    <a:pt x="823453" y="425871"/>
                    <a:pt x="817314" y="459639"/>
                    <a:pt x="815779" y="476523"/>
                  </a:cubicBezTo>
                  <a:lnTo>
                    <a:pt x="816007" y="481486"/>
                  </a:lnTo>
                  <a:lnTo>
                    <a:pt x="37" y="353375"/>
                  </a:lnTo>
                  <a:cubicBezTo>
                    <a:pt x="-460" y="330304"/>
                    <a:pt x="4142" y="306566"/>
                    <a:pt x="13129" y="292333"/>
                  </a:cubicBezTo>
                  <a:cubicBezTo>
                    <a:pt x="31546" y="260100"/>
                    <a:pt x="79122" y="266240"/>
                    <a:pt x="120559" y="272380"/>
                  </a:cubicBezTo>
                  <a:cubicBezTo>
                    <a:pt x="134371" y="273915"/>
                    <a:pt x="160461" y="286194"/>
                    <a:pt x="177343" y="281589"/>
                  </a:cubicBezTo>
                  <a:cubicBezTo>
                    <a:pt x="191155" y="276984"/>
                    <a:pt x="194224" y="249356"/>
                    <a:pt x="195759" y="227867"/>
                  </a:cubicBezTo>
                  <a:cubicBezTo>
                    <a:pt x="201898" y="151121"/>
                    <a:pt x="188086" y="89724"/>
                    <a:pt x="183481" y="23723"/>
                  </a:cubicBezTo>
                  <a:cubicBezTo>
                    <a:pt x="227988" y="19118"/>
                    <a:pt x="275564" y="5304"/>
                    <a:pt x="324674" y="699"/>
                  </a:cubicBezTo>
                  <a:cubicBezTo>
                    <a:pt x="375319" y="-2370"/>
                    <a:pt x="432104" y="3769"/>
                    <a:pt x="439777" y="37537"/>
                  </a:cubicBezTo>
                  <a:cubicBezTo>
                    <a:pt x="441312" y="49816"/>
                    <a:pt x="433638" y="92794"/>
                    <a:pt x="432103" y="103539"/>
                  </a:cubicBezTo>
                  <a:cubicBezTo>
                    <a:pt x="429034" y="125028"/>
                    <a:pt x="421361" y="152656"/>
                    <a:pt x="429034" y="174145"/>
                  </a:cubicBezTo>
                  <a:cubicBezTo>
                    <a:pt x="444381" y="217123"/>
                    <a:pt x="547206" y="226332"/>
                    <a:pt x="579435" y="192564"/>
                  </a:cubicBezTo>
                  <a:cubicBezTo>
                    <a:pt x="593247" y="178750"/>
                    <a:pt x="591713" y="143446"/>
                    <a:pt x="590178" y="118888"/>
                  </a:cubicBezTo>
                  <a:cubicBezTo>
                    <a:pt x="587109" y="94329"/>
                    <a:pt x="573296" y="74375"/>
                    <a:pt x="576366" y="51351"/>
                  </a:cubicBezTo>
                  <a:cubicBezTo>
                    <a:pt x="582504" y="-13115"/>
                    <a:pt x="683795" y="6839"/>
                    <a:pt x="742114" y="11444"/>
                  </a:cubicBezTo>
                  <a:cubicBezTo>
                    <a:pt x="774342" y="14514"/>
                    <a:pt x="805036" y="17583"/>
                    <a:pt x="834196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 rot="11335370" flipV="1">
              <a:off x="5204267" y="-5904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8" name="Freeform 7"/>
            <p:cNvSpPr>
              <a:spLocks/>
            </p:cNvSpPr>
            <p:nvPr/>
          </p:nvSpPr>
          <p:spPr bwMode="auto">
            <a:xfrm rot="11335370" flipV="1">
              <a:off x="4101517" y="-73740"/>
              <a:ext cx="835345" cy="361468"/>
            </a:xfrm>
            <a:custGeom>
              <a:avLst/>
              <a:gdLst/>
              <a:ahLst/>
              <a:cxnLst/>
              <a:rect l="l" t="t" r="r" b="b"/>
              <a:pathLst>
                <a:path w="835345" h="361468">
                  <a:moveTo>
                    <a:pt x="330181" y="360230"/>
                  </a:moveTo>
                  <a:cubicBezTo>
                    <a:pt x="278617" y="355482"/>
                    <a:pt x="233745" y="338192"/>
                    <a:pt x="192347" y="327826"/>
                  </a:cubicBezTo>
                  <a:cubicBezTo>
                    <a:pt x="212222" y="260301"/>
                    <a:pt x="215311" y="116039"/>
                    <a:pt x="183079" y="93002"/>
                  </a:cubicBezTo>
                  <a:cubicBezTo>
                    <a:pt x="150847" y="69966"/>
                    <a:pt x="55694" y="111431"/>
                    <a:pt x="17386" y="74574"/>
                  </a:cubicBezTo>
                  <a:cubicBezTo>
                    <a:pt x="2973" y="61170"/>
                    <a:pt x="-2434" y="29162"/>
                    <a:pt x="1000" y="0"/>
                  </a:cubicBezTo>
                  <a:lnTo>
                    <a:pt x="817512" y="128196"/>
                  </a:lnTo>
                  <a:cubicBezTo>
                    <a:pt x="816110" y="132132"/>
                    <a:pt x="815657" y="135900"/>
                    <a:pt x="815367" y="139075"/>
                  </a:cubicBezTo>
                  <a:cubicBezTo>
                    <a:pt x="810733" y="209694"/>
                    <a:pt x="826077" y="280242"/>
                    <a:pt x="835345" y="340135"/>
                  </a:cubicBezTo>
                  <a:cubicBezTo>
                    <a:pt x="790858" y="344743"/>
                    <a:pt x="757082" y="346254"/>
                    <a:pt x="711050" y="350862"/>
                  </a:cubicBezTo>
                  <a:cubicBezTo>
                    <a:pt x="680363" y="353957"/>
                    <a:pt x="620429" y="369291"/>
                    <a:pt x="591286" y="350862"/>
                  </a:cubicBezTo>
                  <a:cubicBezTo>
                    <a:pt x="554522" y="326314"/>
                    <a:pt x="597465" y="252671"/>
                    <a:pt x="594375" y="212718"/>
                  </a:cubicBezTo>
                  <a:cubicBezTo>
                    <a:pt x="592830" y="175860"/>
                    <a:pt x="563688" y="151312"/>
                    <a:pt x="536089" y="146705"/>
                  </a:cubicBezTo>
                  <a:cubicBezTo>
                    <a:pt x="508491" y="143682"/>
                    <a:pt x="476259" y="146705"/>
                    <a:pt x="454736" y="159015"/>
                  </a:cubicBezTo>
                  <a:cubicBezTo>
                    <a:pt x="424049" y="177444"/>
                    <a:pt x="430125" y="241873"/>
                    <a:pt x="436303" y="280242"/>
                  </a:cubicBezTo>
                  <a:cubicBezTo>
                    <a:pt x="437848" y="294063"/>
                    <a:pt x="442482" y="310981"/>
                    <a:pt x="440937" y="323218"/>
                  </a:cubicBezTo>
                  <a:cubicBezTo>
                    <a:pt x="436303" y="344743"/>
                    <a:pt x="411794" y="356981"/>
                    <a:pt x="384093" y="360076"/>
                  </a:cubicBezTo>
                  <a:cubicBezTo>
                    <a:pt x="365299" y="362002"/>
                    <a:pt x="347368" y="361813"/>
                    <a:pt x="330181" y="3602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 rot="535370" flipV="1">
              <a:off x="1550961" y="655821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 rot="16735370" flipV="1">
              <a:off x="2505919" y="-141953"/>
              <a:ext cx="203360" cy="407716"/>
            </a:xfrm>
            <a:custGeom>
              <a:avLst/>
              <a:gdLst/>
              <a:ahLst/>
              <a:cxnLst/>
              <a:rect l="l" t="t" r="r" b="b"/>
              <a:pathLst>
                <a:path w="203360" h="407716">
                  <a:moveTo>
                    <a:pt x="183638" y="3296"/>
                  </a:moveTo>
                  <a:lnTo>
                    <a:pt x="203360" y="0"/>
                  </a:lnTo>
                  <a:lnTo>
                    <a:pt x="191277" y="76961"/>
                  </a:lnTo>
                  <a:cubicBezTo>
                    <a:pt x="188411" y="52354"/>
                    <a:pt x="185371" y="28152"/>
                    <a:pt x="183638" y="3296"/>
                  </a:cubicBezTo>
                  <a:close/>
                  <a:moveTo>
                    <a:pt x="2998" y="299895"/>
                  </a:moveTo>
                  <a:cubicBezTo>
                    <a:pt x="5228" y="288982"/>
                    <a:pt x="8681" y="279197"/>
                    <a:pt x="13285" y="271907"/>
                  </a:cubicBezTo>
                  <a:cubicBezTo>
                    <a:pt x="31702" y="239673"/>
                    <a:pt x="79278" y="245813"/>
                    <a:pt x="120714" y="251953"/>
                  </a:cubicBezTo>
                  <a:cubicBezTo>
                    <a:pt x="130819" y="253075"/>
                    <a:pt x="147492" y="259948"/>
                    <a:pt x="162539" y="259996"/>
                  </a:cubicBezTo>
                  <a:lnTo>
                    <a:pt x="140036" y="403330"/>
                  </a:lnTo>
                  <a:cubicBezTo>
                    <a:pt x="98675" y="405017"/>
                    <a:pt x="44562" y="417239"/>
                    <a:pt x="17890" y="391630"/>
                  </a:cubicBezTo>
                  <a:cubicBezTo>
                    <a:pt x="624" y="375513"/>
                    <a:pt x="-3692" y="332632"/>
                    <a:pt x="2998" y="2998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Freeform 7"/>
            <p:cNvSpPr>
              <a:spLocks/>
            </p:cNvSpPr>
            <p:nvPr/>
          </p:nvSpPr>
          <p:spPr bwMode="auto">
            <a:xfrm rot="11335370" flipV="1">
              <a:off x="2818096" y="-55536"/>
              <a:ext cx="642998" cy="135494"/>
            </a:xfrm>
            <a:custGeom>
              <a:avLst/>
              <a:gdLst/>
              <a:ahLst/>
              <a:cxnLst/>
              <a:rect l="l" t="t" r="r" b="b"/>
              <a:pathLst>
                <a:path w="642998" h="135494">
                  <a:moveTo>
                    <a:pt x="425632" y="133097"/>
                  </a:moveTo>
                  <a:cubicBezTo>
                    <a:pt x="415435" y="131992"/>
                    <a:pt x="406225" y="129494"/>
                    <a:pt x="398939" y="124887"/>
                  </a:cubicBezTo>
                  <a:cubicBezTo>
                    <a:pt x="379933" y="112196"/>
                    <a:pt x="382230" y="86382"/>
                    <a:pt x="388519" y="58900"/>
                  </a:cubicBezTo>
                  <a:lnTo>
                    <a:pt x="640526" y="98466"/>
                  </a:lnTo>
                  <a:cubicBezTo>
                    <a:pt x="641359" y="103776"/>
                    <a:pt x="642201" y="109008"/>
                    <a:pt x="642998" y="114161"/>
                  </a:cubicBezTo>
                  <a:cubicBezTo>
                    <a:pt x="598512" y="118768"/>
                    <a:pt x="564735" y="120280"/>
                    <a:pt x="518703" y="124887"/>
                  </a:cubicBezTo>
                  <a:cubicBezTo>
                    <a:pt x="495687" y="127209"/>
                    <a:pt x="456221" y="136414"/>
                    <a:pt x="425632" y="133097"/>
                  </a:cubicBezTo>
                  <a:close/>
                  <a:moveTo>
                    <a:pt x="137834" y="134256"/>
                  </a:moveTo>
                  <a:cubicBezTo>
                    <a:pt x="86270" y="129508"/>
                    <a:pt x="41397" y="112217"/>
                    <a:pt x="0" y="101851"/>
                  </a:cubicBezTo>
                  <a:cubicBezTo>
                    <a:pt x="7719" y="75625"/>
                    <a:pt x="12906" y="37825"/>
                    <a:pt x="13370" y="0"/>
                  </a:cubicBezTo>
                  <a:lnTo>
                    <a:pt x="241668" y="35843"/>
                  </a:lnTo>
                  <a:cubicBezTo>
                    <a:pt x="242141" y="42421"/>
                    <a:pt x="243048" y="48626"/>
                    <a:pt x="243956" y="54267"/>
                  </a:cubicBezTo>
                  <a:cubicBezTo>
                    <a:pt x="245501" y="68089"/>
                    <a:pt x="250135" y="85006"/>
                    <a:pt x="248590" y="97244"/>
                  </a:cubicBezTo>
                  <a:cubicBezTo>
                    <a:pt x="243956" y="118768"/>
                    <a:pt x="219447" y="131006"/>
                    <a:pt x="191746" y="134102"/>
                  </a:cubicBezTo>
                  <a:cubicBezTo>
                    <a:pt x="172953" y="136027"/>
                    <a:pt x="155021" y="135838"/>
                    <a:pt x="137834" y="1342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 rot="5935370">
              <a:off x="2630821" y="73232"/>
              <a:ext cx="893534" cy="698936"/>
            </a:xfrm>
            <a:custGeom>
              <a:avLst/>
              <a:gdLst/>
              <a:ahLst/>
              <a:cxnLst/>
              <a:rect l="l" t="t" r="r" b="b"/>
              <a:pathLst>
                <a:path w="893534" h="698936">
                  <a:moveTo>
                    <a:pt x="892874" y="331342"/>
                  </a:moveTo>
                  <a:cubicBezTo>
                    <a:pt x="889858" y="299632"/>
                    <a:pt x="876933" y="277366"/>
                    <a:pt x="863091" y="269294"/>
                  </a:cubicBezTo>
                  <a:cubicBezTo>
                    <a:pt x="815574" y="243224"/>
                    <a:pt x="707180" y="313606"/>
                    <a:pt x="688112" y="249374"/>
                  </a:cubicBezTo>
                  <a:cubicBezTo>
                    <a:pt x="680566" y="206390"/>
                    <a:pt x="689743" y="83589"/>
                    <a:pt x="708098" y="20685"/>
                  </a:cubicBezTo>
                  <a:lnTo>
                    <a:pt x="616121" y="11459"/>
                  </a:lnTo>
                  <a:cubicBezTo>
                    <a:pt x="557794" y="6847"/>
                    <a:pt x="456437" y="-13073"/>
                    <a:pt x="450319" y="51368"/>
                  </a:cubicBezTo>
                  <a:cubicBezTo>
                    <a:pt x="447260" y="74363"/>
                    <a:pt x="461128" y="94352"/>
                    <a:pt x="464085" y="118955"/>
                  </a:cubicBezTo>
                  <a:cubicBezTo>
                    <a:pt x="465614" y="143487"/>
                    <a:pt x="467144" y="178713"/>
                    <a:pt x="453378" y="192551"/>
                  </a:cubicBezTo>
                  <a:cubicBezTo>
                    <a:pt x="421155" y="226310"/>
                    <a:pt x="318268" y="217084"/>
                    <a:pt x="302973" y="174170"/>
                  </a:cubicBezTo>
                  <a:cubicBezTo>
                    <a:pt x="295223" y="152713"/>
                    <a:pt x="302973" y="125035"/>
                    <a:pt x="305930" y="103508"/>
                  </a:cubicBezTo>
                  <a:cubicBezTo>
                    <a:pt x="307459" y="92815"/>
                    <a:pt x="315209" y="49831"/>
                    <a:pt x="313680" y="37599"/>
                  </a:cubicBezTo>
                  <a:cubicBezTo>
                    <a:pt x="305930" y="3841"/>
                    <a:pt x="249235" y="-2379"/>
                    <a:pt x="198556" y="696"/>
                  </a:cubicBezTo>
                  <a:cubicBezTo>
                    <a:pt x="149407" y="5309"/>
                    <a:pt x="101889" y="19148"/>
                    <a:pt x="57328" y="23761"/>
                  </a:cubicBezTo>
                  <a:cubicBezTo>
                    <a:pt x="62019" y="89739"/>
                    <a:pt x="75785" y="151105"/>
                    <a:pt x="69667" y="227917"/>
                  </a:cubicBezTo>
                  <a:cubicBezTo>
                    <a:pt x="68035" y="249374"/>
                    <a:pt x="65078" y="276982"/>
                    <a:pt x="51210" y="281595"/>
                  </a:cubicBezTo>
                  <a:cubicBezTo>
                    <a:pt x="36470" y="285636"/>
                    <a:pt x="14608" y="276696"/>
                    <a:pt x="0" y="273786"/>
                  </a:cubicBezTo>
                  <a:lnTo>
                    <a:pt x="23446" y="423118"/>
                  </a:lnTo>
                  <a:lnTo>
                    <a:pt x="57328" y="430466"/>
                  </a:lnTo>
                  <a:cubicBezTo>
                    <a:pt x="89653" y="453531"/>
                    <a:pt x="86491" y="597789"/>
                    <a:pt x="66607" y="665306"/>
                  </a:cubicBezTo>
                  <a:cubicBezTo>
                    <a:pt x="121875" y="679145"/>
                    <a:pt x="183159" y="705284"/>
                    <a:pt x="258412" y="697526"/>
                  </a:cubicBezTo>
                  <a:cubicBezTo>
                    <a:pt x="286046" y="694451"/>
                    <a:pt x="310620" y="682220"/>
                    <a:pt x="315209" y="660693"/>
                  </a:cubicBezTo>
                  <a:cubicBezTo>
                    <a:pt x="316739" y="648462"/>
                    <a:pt x="312150" y="631548"/>
                    <a:pt x="310620" y="617709"/>
                  </a:cubicBezTo>
                  <a:cubicBezTo>
                    <a:pt x="304401" y="579338"/>
                    <a:pt x="298282" y="514897"/>
                    <a:pt x="328975" y="496515"/>
                  </a:cubicBezTo>
                  <a:cubicBezTo>
                    <a:pt x="350491" y="484214"/>
                    <a:pt x="382713" y="481138"/>
                    <a:pt x="410449" y="484214"/>
                  </a:cubicBezTo>
                  <a:cubicBezTo>
                    <a:pt x="438082" y="488827"/>
                    <a:pt x="467144" y="513359"/>
                    <a:pt x="468775" y="550192"/>
                  </a:cubicBezTo>
                  <a:cubicBezTo>
                    <a:pt x="471834" y="590171"/>
                    <a:pt x="428905" y="663768"/>
                    <a:pt x="465614" y="688370"/>
                  </a:cubicBezTo>
                  <a:cubicBezTo>
                    <a:pt x="494778" y="706752"/>
                    <a:pt x="554736" y="691446"/>
                    <a:pt x="585428" y="688370"/>
                  </a:cubicBezTo>
                  <a:cubicBezTo>
                    <a:pt x="631417" y="683757"/>
                    <a:pt x="665168" y="682220"/>
                    <a:pt x="709729" y="677607"/>
                  </a:cubicBezTo>
                  <a:cubicBezTo>
                    <a:pt x="700450" y="617709"/>
                    <a:pt x="685052" y="547187"/>
                    <a:pt x="689743" y="476526"/>
                  </a:cubicBezTo>
                  <a:cubicBezTo>
                    <a:pt x="691272" y="459612"/>
                    <a:pt x="697391" y="425853"/>
                    <a:pt x="712788" y="421240"/>
                  </a:cubicBezTo>
                  <a:cubicBezTo>
                    <a:pt x="725024" y="418165"/>
                    <a:pt x="747968" y="424386"/>
                    <a:pt x="763467" y="425853"/>
                  </a:cubicBezTo>
                  <a:cubicBezTo>
                    <a:pt x="781720" y="427391"/>
                    <a:pt x="800176" y="430466"/>
                    <a:pt x="815574" y="430466"/>
                  </a:cubicBezTo>
                  <a:cubicBezTo>
                    <a:pt x="860032" y="428999"/>
                    <a:pt x="886137" y="415998"/>
                    <a:pt x="892255" y="366025"/>
                  </a:cubicBezTo>
                  <a:cubicBezTo>
                    <a:pt x="893784" y="353532"/>
                    <a:pt x="893880" y="341912"/>
                    <a:pt x="892874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Freeform 7"/>
            <p:cNvSpPr>
              <a:spLocks/>
            </p:cNvSpPr>
            <p:nvPr/>
          </p:nvSpPr>
          <p:spPr bwMode="auto">
            <a:xfrm rot="16735370" flipV="1">
              <a:off x="1835702" y="548858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Freeform 7"/>
            <p:cNvSpPr>
              <a:spLocks/>
            </p:cNvSpPr>
            <p:nvPr/>
          </p:nvSpPr>
          <p:spPr bwMode="auto">
            <a:xfrm rot="11335370" flipV="1">
              <a:off x="2478679" y="654166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 rot="5935370">
              <a:off x="1423152" y="-42876"/>
              <a:ext cx="741016" cy="697267"/>
            </a:xfrm>
            <a:custGeom>
              <a:avLst/>
              <a:gdLst/>
              <a:ahLst/>
              <a:cxnLst/>
              <a:rect l="l" t="t" r="r" b="b"/>
              <a:pathLst>
                <a:path w="741016" h="697267">
                  <a:moveTo>
                    <a:pt x="740356" y="331342"/>
                  </a:moveTo>
                  <a:cubicBezTo>
                    <a:pt x="737340" y="299631"/>
                    <a:pt x="724415" y="277366"/>
                    <a:pt x="710573" y="269294"/>
                  </a:cubicBezTo>
                  <a:cubicBezTo>
                    <a:pt x="663056" y="243224"/>
                    <a:pt x="554662" y="313605"/>
                    <a:pt x="535594" y="249374"/>
                  </a:cubicBezTo>
                  <a:cubicBezTo>
                    <a:pt x="528048" y="206390"/>
                    <a:pt x="537225" y="83589"/>
                    <a:pt x="555580" y="20685"/>
                  </a:cubicBezTo>
                  <a:lnTo>
                    <a:pt x="463603" y="11459"/>
                  </a:lnTo>
                  <a:cubicBezTo>
                    <a:pt x="405277" y="6846"/>
                    <a:pt x="303919" y="-13073"/>
                    <a:pt x="297801" y="51368"/>
                  </a:cubicBezTo>
                  <a:cubicBezTo>
                    <a:pt x="294742" y="74363"/>
                    <a:pt x="308610" y="94352"/>
                    <a:pt x="311567" y="118954"/>
                  </a:cubicBezTo>
                  <a:cubicBezTo>
                    <a:pt x="313096" y="143487"/>
                    <a:pt x="314626" y="178713"/>
                    <a:pt x="300860" y="192551"/>
                  </a:cubicBezTo>
                  <a:cubicBezTo>
                    <a:pt x="268638" y="226309"/>
                    <a:pt x="165750" y="217084"/>
                    <a:pt x="150455" y="174170"/>
                  </a:cubicBezTo>
                  <a:cubicBezTo>
                    <a:pt x="142705" y="152713"/>
                    <a:pt x="150455" y="125035"/>
                    <a:pt x="153412" y="103508"/>
                  </a:cubicBezTo>
                  <a:cubicBezTo>
                    <a:pt x="154941" y="92815"/>
                    <a:pt x="162691" y="49831"/>
                    <a:pt x="161162" y="37599"/>
                  </a:cubicBezTo>
                  <a:cubicBezTo>
                    <a:pt x="153412" y="3841"/>
                    <a:pt x="96717" y="-2379"/>
                    <a:pt x="46038" y="696"/>
                  </a:cubicBezTo>
                  <a:cubicBezTo>
                    <a:pt x="30468" y="2157"/>
                    <a:pt x="15063" y="4544"/>
                    <a:pt x="0" y="8036"/>
                  </a:cubicBezTo>
                  <a:lnTo>
                    <a:pt x="108143" y="696828"/>
                  </a:lnTo>
                  <a:cubicBezTo>
                    <a:pt x="134883" y="693762"/>
                    <a:pt x="158230" y="681620"/>
                    <a:pt x="162691" y="660693"/>
                  </a:cubicBezTo>
                  <a:cubicBezTo>
                    <a:pt x="164221" y="648462"/>
                    <a:pt x="159632" y="631547"/>
                    <a:pt x="158102" y="617709"/>
                  </a:cubicBezTo>
                  <a:cubicBezTo>
                    <a:pt x="151883" y="579337"/>
                    <a:pt x="145765" y="514896"/>
                    <a:pt x="176457" y="496515"/>
                  </a:cubicBezTo>
                  <a:cubicBezTo>
                    <a:pt x="197973" y="484214"/>
                    <a:pt x="230195" y="481138"/>
                    <a:pt x="257931" y="484213"/>
                  </a:cubicBezTo>
                  <a:cubicBezTo>
                    <a:pt x="285564" y="488827"/>
                    <a:pt x="314626" y="513359"/>
                    <a:pt x="316257" y="550192"/>
                  </a:cubicBezTo>
                  <a:cubicBezTo>
                    <a:pt x="319316" y="590171"/>
                    <a:pt x="276387" y="663768"/>
                    <a:pt x="313096" y="688370"/>
                  </a:cubicBezTo>
                  <a:cubicBezTo>
                    <a:pt x="342260" y="706752"/>
                    <a:pt x="402218" y="691445"/>
                    <a:pt x="432911" y="688370"/>
                  </a:cubicBezTo>
                  <a:cubicBezTo>
                    <a:pt x="478899" y="683757"/>
                    <a:pt x="512651" y="682220"/>
                    <a:pt x="557211" y="677607"/>
                  </a:cubicBezTo>
                  <a:cubicBezTo>
                    <a:pt x="547932" y="617709"/>
                    <a:pt x="532535" y="547187"/>
                    <a:pt x="537225" y="476525"/>
                  </a:cubicBezTo>
                  <a:cubicBezTo>
                    <a:pt x="538755" y="459611"/>
                    <a:pt x="544873" y="425853"/>
                    <a:pt x="560270" y="421240"/>
                  </a:cubicBezTo>
                  <a:cubicBezTo>
                    <a:pt x="572506" y="418165"/>
                    <a:pt x="595450" y="424385"/>
                    <a:pt x="610949" y="425853"/>
                  </a:cubicBezTo>
                  <a:cubicBezTo>
                    <a:pt x="629202" y="427391"/>
                    <a:pt x="647658" y="430466"/>
                    <a:pt x="663056" y="430466"/>
                  </a:cubicBezTo>
                  <a:cubicBezTo>
                    <a:pt x="707514" y="428998"/>
                    <a:pt x="733619" y="415998"/>
                    <a:pt x="739737" y="366025"/>
                  </a:cubicBezTo>
                  <a:cubicBezTo>
                    <a:pt x="741266" y="353532"/>
                    <a:pt x="741362" y="341912"/>
                    <a:pt x="740356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 rot="16735370" flipV="1">
              <a:off x="566074" y="35696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Freeform 7"/>
            <p:cNvSpPr>
              <a:spLocks/>
            </p:cNvSpPr>
            <p:nvPr/>
          </p:nvSpPr>
          <p:spPr bwMode="auto">
            <a:xfrm rot="11335370" flipV="1">
              <a:off x="1209052" y="46227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Freeform 7"/>
            <p:cNvSpPr>
              <a:spLocks/>
            </p:cNvSpPr>
            <p:nvPr/>
          </p:nvSpPr>
          <p:spPr bwMode="auto">
            <a:xfrm rot="535370" flipV="1">
              <a:off x="-19033" y="-39699"/>
              <a:ext cx="398816" cy="304721"/>
            </a:xfrm>
            <a:custGeom>
              <a:avLst/>
              <a:gdLst/>
              <a:ahLst/>
              <a:cxnLst/>
              <a:rect l="l" t="t" r="r" b="b"/>
              <a:pathLst>
                <a:path w="398816" h="304721">
                  <a:moveTo>
                    <a:pt x="219644" y="15087"/>
                  </a:moveTo>
                  <a:cubicBezTo>
                    <a:pt x="201227" y="78019"/>
                    <a:pt x="192019" y="200812"/>
                    <a:pt x="199693" y="243789"/>
                  </a:cubicBezTo>
                  <a:cubicBezTo>
                    <a:pt x="208901" y="285232"/>
                    <a:pt x="327073" y="237650"/>
                    <a:pt x="374649" y="263743"/>
                  </a:cubicBezTo>
                  <a:cubicBezTo>
                    <a:pt x="384153" y="269288"/>
                    <a:pt x="393249" y="285463"/>
                    <a:pt x="398816" y="304721"/>
                  </a:cubicBezTo>
                  <a:lnTo>
                    <a:pt x="0" y="242106"/>
                  </a:lnTo>
                  <a:lnTo>
                    <a:pt x="37978" y="215"/>
                  </a:lnTo>
                  <a:cubicBezTo>
                    <a:pt x="68349" y="-1084"/>
                    <a:pt x="102063" y="3864"/>
                    <a:pt x="127562" y="5877"/>
                  </a:cubicBezTo>
                  <a:cubicBezTo>
                    <a:pt x="159790" y="8947"/>
                    <a:pt x="190484" y="12017"/>
                    <a:pt x="219644" y="150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 rot="5935370">
              <a:off x="247436" y="-124890"/>
              <a:ext cx="506897" cy="692337"/>
            </a:xfrm>
            <a:custGeom>
              <a:avLst/>
              <a:gdLst/>
              <a:ahLst/>
              <a:cxnLst/>
              <a:rect l="l" t="t" r="r" b="b"/>
              <a:pathLst>
                <a:path w="506897" h="692337">
                  <a:moveTo>
                    <a:pt x="506237" y="326412"/>
                  </a:moveTo>
                  <a:cubicBezTo>
                    <a:pt x="503221" y="294701"/>
                    <a:pt x="490297" y="272436"/>
                    <a:pt x="476454" y="264364"/>
                  </a:cubicBezTo>
                  <a:cubicBezTo>
                    <a:pt x="428937" y="238294"/>
                    <a:pt x="320543" y="308676"/>
                    <a:pt x="301475" y="244444"/>
                  </a:cubicBezTo>
                  <a:cubicBezTo>
                    <a:pt x="293929" y="201460"/>
                    <a:pt x="303107" y="78659"/>
                    <a:pt x="321461" y="15755"/>
                  </a:cubicBezTo>
                  <a:lnTo>
                    <a:pt x="229485" y="6529"/>
                  </a:lnTo>
                  <a:cubicBezTo>
                    <a:pt x="171158" y="1916"/>
                    <a:pt x="69800" y="-18003"/>
                    <a:pt x="63682" y="46438"/>
                  </a:cubicBezTo>
                  <a:cubicBezTo>
                    <a:pt x="60623" y="69433"/>
                    <a:pt x="74491" y="89422"/>
                    <a:pt x="77448" y="114024"/>
                  </a:cubicBezTo>
                  <a:cubicBezTo>
                    <a:pt x="78978" y="138557"/>
                    <a:pt x="80507" y="173783"/>
                    <a:pt x="66741" y="187621"/>
                  </a:cubicBezTo>
                  <a:cubicBezTo>
                    <a:pt x="53124" y="201887"/>
                    <a:pt x="26890" y="208477"/>
                    <a:pt x="0" y="206497"/>
                  </a:cubicBezTo>
                  <a:lnTo>
                    <a:pt x="44581" y="490442"/>
                  </a:lnTo>
                  <a:cubicBezTo>
                    <a:pt x="65336" y="498295"/>
                    <a:pt x="80955" y="518542"/>
                    <a:pt x="82139" y="545262"/>
                  </a:cubicBezTo>
                  <a:cubicBezTo>
                    <a:pt x="83897" y="568239"/>
                    <a:pt x="70465" y="602320"/>
                    <a:pt x="66806" y="632003"/>
                  </a:cubicBezTo>
                  <a:lnTo>
                    <a:pt x="74022" y="677963"/>
                  </a:lnTo>
                  <a:lnTo>
                    <a:pt x="78977" y="683440"/>
                  </a:lnTo>
                  <a:cubicBezTo>
                    <a:pt x="108141" y="701822"/>
                    <a:pt x="168099" y="686515"/>
                    <a:pt x="198792" y="683440"/>
                  </a:cubicBezTo>
                  <a:cubicBezTo>
                    <a:pt x="244780" y="678827"/>
                    <a:pt x="278532" y="677290"/>
                    <a:pt x="323093" y="672677"/>
                  </a:cubicBezTo>
                  <a:cubicBezTo>
                    <a:pt x="313813" y="612779"/>
                    <a:pt x="298416" y="542257"/>
                    <a:pt x="303107" y="471595"/>
                  </a:cubicBezTo>
                  <a:cubicBezTo>
                    <a:pt x="304636" y="454681"/>
                    <a:pt x="310754" y="420923"/>
                    <a:pt x="326152" y="416310"/>
                  </a:cubicBezTo>
                  <a:cubicBezTo>
                    <a:pt x="338388" y="413235"/>
                    <a:pt x="361331" y="419455"/>
                    <a:pt x="376830" y="420923"/>
                  </a:cubicBezTo>
                  <a:cubicBezTo>
                    <a:pt x="395083" y="422461"/>
                    <a:pt x="413540" y="425536"/>
                    <a:pt x="428937" y="425536"/>
                  </a:cubicBezTo>
                  <a:cubicBezTo>
                    <a:pt x="473395" y="424068"/>
                    <a:pt x="499500" y="411068"/>
                    <a:pt x="505618" y="361095"/>
                  </a:cubicBezTo>
                  <a:cubicBezTo>
                    <a:pt x="507148" y="348602"/>
                    <a:pt x="507243" y="336982"/>
                    <a:pt x="506237" y="3264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 rot="16735370" flipV="1">
              <a:off x="-274540" y="454239"/>
              <a:ext cx="650714" cy="203408"/>
            </a:xfrm>
            <a:custGeom>
              <a:avLst/>
              <a:gdLst/>
              <a:ahLst/>
              <a:cxnLst/>
              <a:rect l="l" t="t" r="r" b="b"/>
              <a:pathLst>
                <a:path w="650714" h="203408">
                  <a:moveTo>
                    <a:pt x="392884" y="51352"/>
                  </a:moveTo>
                  <a:cubicBezTo>
                    <a:pt x="399023" y="-13115"/>
                    <a:pt x="500313" y="6839"/>
                    <a:pt x="558632" y="11444"/>
                  </a:cubicBezTo>
                  <a:cubicBezTo>
                    <a:pt x="590860" y="14513"/>
                    <a:pt x="621555" y="17583"/>
                    <a:pt x="650714" y="20653"/>
                  </a:cubicBezTo>
                  <a:cubicBezTo>
                    <a:pt x="636979" y="67589"/>
                    <a:pt x="628365" y="147823"/>
                    <a:pt x="628097" y="203408"/>
                  </a:cubicBezTo>
                  <a:lnTo>
                    <a:pt x="404198" y="168254"/>
                  </a:lnTo>
                  <a:cubicBezTo>
                    <a:pt x="408570" y="152882"/>
                    <a:pt x="407633" y="133882"/>
                    <a:pt x="406696" y="118888"/>
                  </a:cubicBezTo>
                  <a:cubicBezTo>
                    <a:pt x="403627" y="94329"/>
                    <a:pt x="389815" y="74375"/>
                    <a:pt x="392884" y="51352"/>
                  </a:cubicBezTo>
                  <a:close/>
                  <a:moveTo>
                    <a:pt x="0" y="23723"/>
                  </a:moveTo>
                  <a:cubicBezTo>
                    <a:pt x="44506" y="19118"/>
                    <a:pt x="92082" y="5304"/>
                    <a:pt x="141192" y="699"/>
                  </a:cubicBezTo>
                  <a:cubicBezTo>
                    <a:pt x="191838" y="-2371"/>
                    <a:pt x="248622" y="3769"/>
                    <a:pt x="256295" y="37537"/>
                  </a:cubicBezTo>
                  <a:cubicBezTo>
                    <a:pt x="257830" y="49817"/>
                    <a:pt x="250157" y="92794"/>
                    <a:pt x="248621" y="103539"/>
                  </a:cubicBezTo>
                  <a:cubicBezTo>
                    <a:pt x="246916" y="115480"/>
                    <a:pt x="243789" y="129318"/>
                    <a:pt x="243352" y="143001"/>
                  </a:cubicBezTo>
                  <a:lnTo>
                    <a:pt x="8546" y="106136"/>
                  </a:lnTo>
                  <a:cubicBezTo>
                    <a:pt x="5510" y="78489"/>
                    <a:pt x="1938" y="51514"/>
                    <a:pt x="0" y="237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 rot="11335370" flipV="1">
              <a:off x="-21617" y="265783"/>
              <a:ext cx="977935" cy="698936"/>
            </a:xfrm>
            <a:custGeom>
              <a:avLst/>
              <a:gdLst/>
              <a:ahLst/>
              <a:cxnLst/>
              <a:rect l="l" t="t" r="r" b="b"/>
              <a:pathLst>
                <a:path w="977935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34343" y="20645"/>
                  </a:lnTo>
                  <a:cubicBezTo>
                    <a:pt x="815910" y="83563"/>
                    <a:pt x="806745" y="206373"/>
                    <a:pt x="814366" y="249350"/>
                  </a:cubicBezTo>
                  <a:cubicBezTo>
                    <a:pt x="822975" y="287870"/>
                    <a:pt x="925519" y="249542"/>
                    <a:pt x="977935" y="265655"/>
                  </a:cubicBezTo>
                  <a:lnTo>
                    <a:pt x="952189" y="429635"/>
                  </a:lnTo>
                  <a:cubicBezTo>
                    <a:pt x="948882" y="430872"/>
                    <a:pt x="945411" y="430726"/>
                    <a:pt x="941750" y="430470"/>
                  </a:cubicBezTo>
                  <a:cubicBezTo>
                    <a:pt x="926406" y="430470"/>
                    <a:pt x="907973" y="427375"/>
                    <a:pt x="889643" y="425863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5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1" y="682211"/>
                    <a:pt x="757625" y="683722"/>
                    <a:pt x="711593" y="688330"/>
                  </a:cubicBezTo>
                  <a:cubicBezTo>
                    <a:pt x="680905" y="691425"/>
                    <a:pt x="620972" y="706759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 rot="535370" flipV="1">
              <a:off x="5359832" y="123893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7"/>
            <p:cNvSpPr>
              <a:spLocks/>
            </p:cNvSpPr>
            <p:nvPr/>
          </p:nvSpPr>
          <p:spPr bwMode="auto">
            <a:xfrm rot="5935370">
              <a:off x="7038781" y="-12135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7"/>
            <p:cNvSpPr>
              <a:spLocks/>
            </p:cNvSpPr>
            <p:nvPr/>
          </p:nvSpPr>
          <p:spPr bwMode="auto">
            <a:xfrm rot="16735370" flipV="1">
              <a:off x="5941517" y="-15714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Freeform 7"/>
            <p:cNvSpPr>
              <a:spLocks/>
            </p:cNvSpPr>
            <p:nvPr/>
          </p:nvSpPr>
          <p:spPr bwMode="auto">
            <a:xfrm rot="11335370" flipV="1">
              <a:off x="6486731" y="-31755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 rot="16735370" flipV="1">
              <a:off x="4753931" y="-111680"/>
              <a:ext cx="600013" cy="698936"/>
            </a:xfrm>
            <a:custGeom>
              <a:avLst/>
              <a:gdLst/>
              <a:ahLst/>
              <a:cxnLst/>
              <a:rect l="l" t="t" r="r" b="b"/>
              <a:pathLst>
                <a:path w="600013" h="698936">
                  <a:moveTo>
                    <a:pt x="576522" y="51351"/>
                  </a:moveTo>
                  <a:cubicBezTo>
                    <a:pt x="578179" y="33943"/>
                    <a:pt x="586776" y="22690"/>
                    <a:pt x="600013" y="16394"/>
                  </a:cubicBezTo>
                  <a:lnTo>
                    <a:pt x="586289" y="103803"/>
                  </a:lnTo>
                  <a:cubicBezTo>
                    <a:pt x="582093" y="85582"/>
                    <a:pt x="574114" y="69411"/>
                    <a:pt x="576522" y="51351"/>
                  </a:cubicBezTo>
                  <a:close/>
                  <a:moveTo>
                    <a:pt x="2998" y="320321"/>
                  </a:moveTo>
                  <a:cubicBezTo>
                    <a:pt x="5228" y="309409"/>
                    <a:pt x="8682" y="299624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8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3607" y="214518"/>
                    <a:pt x="535218" y="225092"/>
                    <a:pt x="571739" y="196477"/>
                  </a:cubicBezTo>
                  <a:lnTo>
                    <a:pt x="526552" y="484288"/>
                  </a:lnTo>
                  <a:cubicBezTo>
                    <a:pt x="501487" y="481988"/>
                    <a:pt x="474213" y="485657"/>
                    <a:pt x="455280" y="496477"/>
                  </a:cubicBezTo>
                  <a:cubicBezTo>
                    <a:pt x="424586" y="514896"/>
                    <a:pt x="430725" y="579363"/>
                    <a:pt x="436863" y="617736"/>
                  </a:cubicBezTo>
                  <a:cubicBezTo>
                    <a:pt x="438398" y="631550"/>
                    <a:pt x="443002" y="648434"/>
                    <a:pt x="441468" y="660713"/>
                  </a:cubicBezTo>
                  <a:cubicBezTo>
                    <a:pt x="436863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0"/>
                    <a:pt x="-3692" y="353059"/>
                    <a:pt x="2998" y="3203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 rot="535370" flipV="1">
              <a:off x="5744793" y="49365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 rot="5935370">
              <a:off x="6386390" y="59397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auto">
            <a:xfrm rot="16735370" flipV="1">
              <a:off x="5644573" y="113197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0" name="Freeform 7"/>
            <p:cNvSpPr>
              <a:spLocks/>
            </p:cNvSpPr>
            <p:nvPr/>
          </p:nvSpPr>
          <p:spPr bwMode="auto">
            <a:xfrm rot="11335370" flipV="1">
              <a:off x="6287550" y="1237283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1" name="Freeform 7"/>
            <p:cNvSpPr>
              <a:spLocks/>
            </p:cNvSpPr>
            <p:nvPr/>
          </p:nvSpPr>
          <p:spPr bwMode="auto">
            <a:xfrm rot="535370" flipV="1">
              <a:off x="4475166" y="30176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 rot="16735370" flipV="1">
              <a:off x="4374946" y="94008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 rot="16735370" flipV="1">
              <a:off x="3570247" y="-207934"/>
              <a:ext cx="399501" cy="691245"/>
            </a:xfrm>
            <a:custGeom>
              <a:avLst/>
              <a:gdLst/>
              <a:ahLst/>
              <a:cxnLst/>
              <a:rect l="l" t="t" r="r" b="b"/>
              <a:pathLst>
                <a:path w="399501" h="691245">
                  <a:moveTo>
                    <a:pt x="2998" y="320318"/>
                  </a:moveTo>
                  <a:cubicBezTo>
                    <a:pt x="5228" y="309405"/>
                    <a:pt x="8681" y="299620"/>
                    <a:pt x="13285" y="292330"/>
                  </a:cubicBezTo>
                  <a:cubicBezTo>
                    <a:pt x="31702" y="260096"/>
                    <a:pt x="79278" y="266236"/>
                    <a:pt x="120715" y="272375"/>
                  </a:cubicBezTo>
                  <a:cubicBezTo>
                    <a:pt x="134527" y="273910"/>
                    <a:pt x="160617" y="286190"/>
                    <a:pt x="177499" y="281585"/>
                  </a:cubicBezTo>
                  <a:cubicBezTo>
                    <a:pt x="191311" y="276980"/>
                    <a:pt x="194381" y="249352"/>
                    <a:pt x="195915" y="227863"/>
                  </a:cubicBezTo>
                  <a:cubicBezTo>
                    <a:pt x="202054" y="151117"/>
                    <a:pt x="188242" y="89721"/>
                    <a:pt x="183638" y="23719"/>
                  </a:cubicBezTo>
                  <a:cubicBezTo>
                    <a:pt x="228144" y="19114"/>
                    <a:pt x="275720" y="5300"/>
                    <a:pt x="324830" y="695"/>
                  </a:cubicBezTo>
                  <a:cubicBezTo>
                    <a:pt x="350566" y="-865"/>
                    <a:pt x="377888" y="-46"/>
                    <a:pt x="399501" y="5734"/>
                  </a:cubicBezTo>
                  <a:lnTo>
                    <a:pt x="291873" y="691245"/>
                  </a:lnTo>
                  <a:cubicBezTo>
                    <a:pt x="256029" y="684418"/>
                    <a:pt x="223493" y="672977"/>
                    <a:pt x="192846" y="665314"/>
                  </a:cubicBezTo>
                  <a:cubicBezTo>
                    <a:pt x="212797" y="597778"/>
                    <a:pt x="215866" y="453496"/>
                    <a:pt x="183638" y="430472"/>
                  </a:cubicBezTo>
                  <a:cubicBezTo>
                    <a:pt x="151409" y="407448"/>
                    <a:pt x="56257" y="448891"/>
                    <a:pt x="17890" y="412053"/>
                  </a:cubicBezTo>
                  <a:cubicBezTo>
                    <a:pt x="624" y="395936"/>
                    <a:pt x="-3692" y="353055"/>
                    <a:pt x="2998" y="3203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 rot="535370" flipV="1">
              <a:off x="3202981" y="10202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5" name="Freeform 7"/>
            <p:cNvSpPr>
              <a:spLocks/>
            </p:cNvSpPr>
            <p:nvPr/>
          </p:nvSpPr>
          <p:spPr bwMode="auto">
            <a:xfrm rot="5935370">
              <a:off x="3844578" y="20234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6" name="Freeform 7"/>
            <p:cNvSpPr>
              <a:spLocks/>
            </p:cNvSpPr>
            <p:nvPr/>
          </p:nvSpPr>
          <p:spPr bwMode="auto">
            <a:xfrm rot="16735370" flipV="1">
              <a:off x="3102762" y="74034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7" name="Freeform 8"/>
            <p:cNvSpPr>
              <a:spLocks/>
            </p:cNvSpPr>
            <p:nvPr/>
          </p:nvSpPr>
          <p:spPr bwMode="auto">
            <a:xfrm rot="535370" flipV="1">
              <a:off x="7908940" y="162714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8" name="Freeform 7"/>
            <p:cNvSpPr>
              <a:spLocks/>
            </p:cNvSpPr>
            <p:nvPr/>
          </p:nvSpPr>
          <p:spPr bwMode="auto">
            <a:xfrm rot="535370" flipV="1">
              <a:off x="8655898" y="-40632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9" name="Freeform 7"/>
            <p:cNvSpPr>
              <a:spLocks/>
            </p:cNvSpPr>
            <p:nvPr/>
          </p:nvSpPr>
          <p:spPr bwMode="auto">
            <a:xfrm rot="16735370" flipV="1">
              <a:off x="8365755" y="286349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0" name="Freeform 7"/>
            <p:cNvSpPr>
              <a:spLocks/>
            </p:cNvSpPr>
            <p:nvPr/>
          </p:nvSpPr>
          <p:spPr bwMode="auto">
            <a:xfrm rot="11335370" flipV="1">
              <a:off x="9041852" y="547379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1" name="Freeform 7"/>
            <p:cNvSpPr>
              <a:spLocks/>
            </p:cNvSpPr>
            <p:nvPr/>
          </p:nvSpPr>
          <p:spPr bwMode="auto">
            <a:xfrm rot="535370" flipV="1">
              <a:off x="7372432" y="-55141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 rot="5935370">
              <a:off x="8098596" y="-186450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7"/>
            <p:cNvSpPr>
              <a:spLocks/>
            </p:cNvSpPr>
            <p:nvPr/>
          </p:nvSpPr>
          <p:spPr bwMode="auto">
            <a:xfrm rot="16735370" flipV="1">
              <a:off x="7153307" y="10144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 rot="11335370" flipV="1">
              <a:off x="7766276" y="16455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7"/>
            <p:cNvSpPr>
              <a:spLocks/>
            </p:cNvSpPr>
            <p:nvPr/>
          </p:nvSpPr>
          <p:spPr bwMode="auto">
            <a:xfrm rot="535370" flipV="1">
              <a:off x="8300413" y="877268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7"/>
            <p:cNvSpPr>
              <a:spLocks/>
            </p:cNvSpPr>
            <p:nvPr/>
          </p:nvSpPr>
          <p:spPr bwMode="auto">
            <a:xfrm rot="5935370">
              <a:off x="8864950" y="12926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7"/>
            <p:cNvSpPr>
              <a:spLocks/>
            </p:cNvSpPr>
            <p:nvPr/>
          </p:nvSpPr>
          <p:spPr bwMode="auto">
            <a:xfrm rot="16735370" flipV="1">
              <a:off x="8193680" y="152017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 rot="11335370" flipV="1">
              <a:off x="8839819" y="158820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Freeform 7"/>
            <p:cNvSpPr>
              <a:spLocks/>
            </p:cNvSpPr>
            <p:nvPr/>
          </p:nvSpPr>
          <p:spPr bwMode="auto">
            <a:xfrm rot="535370" flipV="1">
              <a:off x="7024274" y="68996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7"/>
            <p:cNvSpPr>
              <a:spLocks/>
            </p:cNvSpPr>
            <p:nvPr/>
          </p:nvSpPr>
          <p:spPr bwMode="auto">
            <a:xfrm rot="5935370">
              <a:off x="7665871" y="79028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7"/>
            <p:cNvSpPr>
              <a:spLocks/>
            </p:cNvSpPr>
            <p:nvPr/>
          </p:nvSpPr>
          <p:spPr bwMode="auto">
            <a:xfrm rot="16735370" flipV="1">
              <a:off x="6924054" y="132828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8"/>
            <p:cNvSpPr>
              <a:spLocks/>
            </p:cNvSpPr>
            <p:nvPr/>
          </p:nvSpPr>
          <p:spPr bwMode="auto">
            <a:xfrm rot="535370" flipV="1">
              <a:off x="1345458" y="193310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3" name="Freeform 7"/>
            <p:cNvSpPr>
              <a:spLocks/>
            </p:cNvSpPr>
            <p:nvPr/>
          </p:nvSpPr>
          <p:spPr bwMode="auto">
            <a:xfrm rot="535370" flipV="1">
              <a:off x="460792" y="99593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4" name="Freeform 7"/>
            <p:cNvSpPr>
              <a:spLocks/>
            </p:cNvSpPr>
            <p:nvPr/>
          </p:nvSpPr>
          <p:spPr bwMode="auto">
            <a:xfrm rot="5935370">
              <a:off x="1102389" y="1096256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5" name="Freeform 7"/>
            <p:cNvSpPr>
              <a:spLocks/>
            </p:cNvSpPr>
            <p:nvPr/>
          </p:nvSpPr>
          <p:spPr bwMode="auto">
            <a:xfrm rot="535370" flipV="1">
              <a:off x="-37341" y="878270"/>
              <a:ext cx="265687" cy="425963"/>
            </a:xfrm>
            <a:custGeom>
              <a:avLst/>
              <a:gdLst/>
              <a:ahLst/>
              <a:cxnLst/>
              <a:rect l="l" t="t" r="r" b="b"/>
              <a:pathLst>
                <a:path w="265687" h="425963">
                  <a:moveTo>
                    <a:pt x="214445" y="3924"/>
                  </a:moveTo>
                  <a:cubicBezTo>
                    <a:pt x="222247" y="5201"/>
                    <a:pt x="229297" y="7312"/>
                    <a:pt x="235244" y="10573"/>
                  </a:cubicBezTo>
                  <a:cubicBezTo>
                    <a:pt x="253660" y="21318"/>
                    <a:pt x="270542" y="71970"/>
                    <a:pt x="264403" y="107273"/>
                  </a:cubicBezTo>
                  <a:cubicBezTo>
                    <a:pt x="258264" y="141041"/>
                    <a:pt x="232174" y="170205"/>
                    <a:pt x="187668" y="171740"/>
                  </a:cubicBezTo>
                  <a:cubicBezTo>
                    <a:pt x="172321" y="171740"/>
                    <a:pt x="153905" y="168670"/>
                    <a:pt x="135488" y="167135"/>
                  </a:cubicBezTo>
                  <a:cubicBezTo>
                    <a:pt x="120141" y="165600"/>
                    <a:pt x="97121" y="159461"/>
                    <a:pt x="84843" y="162531"/>
                  </a:cubicBezTo>
                  <a:cubicBezTo>
                    <a:pt x="69496" y="167135"/>
                    <a:pt x="63357" y="200903"/>
                    <a:pt x="61822" y="217787"/>
                  </a:cubicBezTo>
                  <a:cubicBezTo>
                    <a:pt x="57218" y="288394"/>
                    <a:pt x="72565" y="359000"/>
                    <a:pt x="81774" y="418862"/>
                  </a:cubicBezTo>
                  <a:cubicBezTo>
                    <a:pt x="52002" y="421942"/>
                    <a:pt x="27037" y="423649"/>
                    <a:pt x="0" y="425963"/>
                  </a:cubicBezTo>
                  <a:lnTo>
                    <a:pt x="66878" y="0"/>
                  </a:lnTo>
                  <a:cubicBezTo>
                    <a:pt x="89139" y="20011"/>
                    <a:pt x="166184" y="-3975"/>
                    <a:pt x="214445" y="39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6" name="Freeform 7"/>
            <p:cNvSpPr>
              <a:spLocks/>
            </p:cNvSpPr>
            <p:nvPr/>
          </p:nvSpPr>
          <p:spPr bwMode="auto">
            <a:xfrm rot="5935370">
              <a:off x="-169802" y="896557"/>
              <a:ext cx="1019725" cy="698936"/>
            </a:xfrm>
            <a:custGeom>
              <a:avLst/>
              <a:gdLst/>
              <a:ahLst/>
              <a:cxnLst/>
              <a:rect l="l" t="t" r="r" b="b"/>
              <a:pathLst>
                <a:path w="1019725" h="698936">
                  <a:moveTo>
                    <a:pt x="1019065" y="331342"/>
                  </a:moveTo>
                  <a:cubicBezTo>
                    <a:pt x="1016049" y="299631"/>
                    <a:pt x="1003124" y="277366"/>
                    <a:pt x="989282" y="269293"/>
                  </a:cubicBezTo>
                  <a:cubicBezTo>
                    <a:pt x="941765" y="243224"/>
                    <a:pt x="833371" y="313606"/>
                    <a:pt x="814303" y="249374"/>
                  </a:cubicBezTo>
                  <a:cubicBezTo>
                    <a:pt x="806757" y="206390"/>
                    <a:pt x="815934" y="83589"/>
                    <a:pt x="834289" y="20685"/>
                  </a:cubicBezTo>
                  <a:lnTo>
                    <a:pt x="742312" y="11459"/>
                  </a:lnTo>
                  <a:cubicBezTo>
                    <a:pt x="683986" y="6846"/>
                    <a:pt x="582628" y="-13073"/>
                    <a:pt x="576510" y="51368"/>
                  </a:cubicBezTo>
                  <a:cubicBezTo>
                    <a:pt x="573451" y="74363"/>
                    <a:pt x="587319" y="94352"/>
                    <a:pt x="590276" y="118954"/>
                  </a:cubicBezTo>
                  <a:cubicBezTo>
                    <a:pt x="591806" y="143487"/>
                    <a:pt x="593335" y="178713"/>
                    <a:pt x="579569" y="192551"/>
                  </a:cubicBezTo>
                  <a:cubicBezTo>
                    <a:pt x="547347" y="226310"/>
                    <a:pt x="444460" y="217084"/>
                    <a:pt x="429164" y="174170"/>
                  </a:cubicBezTo>
                  <a:cubicBezTo>
                    <a:pt x="421414" y="152712"/>
                    <a:pt x="429164" y="125035"/>
                    <a:pt x="432121" y="103508"/>
                  </a:cubicBezTo>
                  <a:cubicBezTo>
                    <a:pt x="433651" y="92814"/>
                    <a:pt x="441400" y="49830"/>
                    <a:pt x="439871" y="37599"/>
                  </a:cubicBezTo>
                  <a:cubicBezTo>
                    <a:pt x="432121" y="3841"/>
                    <a:pt x="375426" y="-2379"/>
                    <a:pt x="324747" y="696"/>
                  </a:cubicBezTo>
                  <a:cubicBezTo>
                    <a:pt x="275598" y="5309"/>
                    <a:pt x="228080" y="19148"/>
                    <a:pt x="183519" y="23760"/>
                  </a:cubicBezTo>
                  <a:cubicBezTo>
                    <a:pt x="188210" y="89739"/>
                    <a:pt x="201976" y="151105"/>
                    <a:pt x="195858" y="227917"/>
                  </a:cubicBezTo>
                  <a:cubicBezTo>
                    <a:pt x="194226" y="249374"/>
                    <a:pt x="191269" y="276982"/>
                    <a:pt x="177402" y="281595"/>
                  </a:cubicBezTo>
                  <a:cubicBezTo>
                    <a:pt x="160576" y="286208"/>
                    <a:pt x="134472" y="273907"/>
                    <a:pt x="120604" y="272369"/>
                  </a:cubicBezTo>
                  <a:cubicBezTo>
                    <a:pt x="79307" y="266288"/>
                    <a:pt x="31687" y="260068"/>
                    <a:pt x="13230" y="292358"/>
                  </a:cubicBezTo>
                  <a:cubicBezTo>
                    <a:pt x="-5124" y="321503"/>
                    <a:pt x="-5124" y="390627"/>
                    <a:pt x="17921" y="412084"/>
                  </a:cubicBezTo>
                  <a:cubicBezTo>
                    <a:pt x="56160" y="448918"/>
                    <a:pt x="151297" y="407471"/>
                    <a:pt x="183520" y="430466"/>
                  </a:cubicBezTo>
                  <a:cubicBezTo>
                    <a:pt x="215844" y="453531"/>
                    <a:pt x="212683" y="597789"/>
                    <a:pt x="192799" y="665306"/>
                  </a:cubicBezTo>
                  <a:cubicBezTo>
                    <a:pt x="248066" y="679144"/>
                    <a:pt x="309350" y="705284"/>
                    <a:pt x="384603" y="697526"/>
                  </a:cubicBezTo>
                  <a:cubicBezTo>
                    <a:pt x="412237" y="694451"/>
                    <a:pt x="436811" y="682220"/>
                    <a:pt x="441401" y="660693"/>
                  </a:cubicBezTo>
                  <a:cubicBezTo>
                    <a:pt x="442930" y="648461"/>
                    <a:pt x="438342" y="631547"/>
                    <a:pt x="436812" y="617709"/>
                  </a:cubicBezTo>
                  <a:cubicBezTo>
                    <a:pt x="430592" y="579338"/>
                    <a:pt x="424474" y="514896"/>
                    <a:pt x="455166" y="496515"/>
                  </a:cubicBezTo>
                  <a:cubicBezTo>
                    <a:pt x="476682" y="484214"/>
                    <a:pt x="508904" y="481138"/>
                    <a:pt x="536640" y="484214"/>
                  </a:cubicBezTo>
                  <a:cubicBezTo>
                    <a:pt x="564273" y="488827"/>
                    <a:pt x="593335" y="513359"/>
                    <a:pt x="594966" y="550192"/>
                  </a:cubicBezTo>
                  <a:cubicBezTo>
                    <a:pt x="597889" y="588385"/>
                    <a:pt x="558840" y="657260"/>
                    <a:pt x="587978" y="684139"/>
                  </a:cubicBezTo>
                  <a:lnTo>
                    <a:pt x="830931" y="645994"/>
                  </a:lnTo>
                  <a:cubicBezTo>
                    <a:pt x="821966" y="593604"/>
                    <a:pt x="812045" y="535113"/>
                    <a:pt x="815935" y="476525"/>
                  </a:cubicBezTo>
                  <a:cubicBezTo>
                    <a:pt x="817464" y="459611"/>
                    <a:pt x="823582" y="425853"/>
                    <a:pt x="838979" y="421240"/>
                  </a:cubicBezTo>
                  <a:cubicBezTo>
                    <a:pt x="851216" y="418165"/>
                    <a:pt x="874159" y="424385"/>
                    <a:pt x="889658" y="425853"/>
                  </a:cubicBezTo>
                  <a:cubicBezTo>
                    <a:pt x="907911" y="427391"/>
                    <a:pt x="926367" y="430466"/>
                    <a:pt x="941765" y="430466"/>
                  </a:cubicBezTo>
                  <a:cubicBezTo>
                    <a:pt x="986223" y="428998"/>
                    <a:pt x="1012328" y="415998"/>
                    <a:pt x="1018446" y="366025"/>
                  </a:cubicBezTo>
                  <a:cubicBezTo>
                    <a:pt x="1019975" y="353532"/>
                    <a:pt x="1020071" y="341912"/>
                    <a:pt x="1019065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7" name="Freeform 7"/>
            <p:cNvSpPr>
              <a:spLocks/>
            </p:cNvSpPr>
            <p:nvPr/>
          </p:nvSpPr>
          <p:spPr bwMode="auto">
            <a:xfrm rot="11335370" flipV="1">
              <a:off x="-58992" y="1556189"/>
              <a:ext cx="808783" cy="698936"/>
            </a:xfrm>
            <a:custGeom>
              <a:avLst/>
              <a:gdLst/>
              <a:ahLst/>
              <a:cxnLst/>
              <a:rect l="l" t="t" r="r" b="b"/>
              <a:pathLst>
                <a:path w="808783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5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3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0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4" y="192551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08783" y="18087"/>
                  </a:lnTo>
                  <a:lnTo>
                    <a:pt x="703369" y="689493"/>
                  </a:lnTo>
                  <a:cubicBezTo>
                    <a:pt x="671131" y="693746"/>
                    <a:pt x="618543" y="705223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49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8" name="Freeform 7"/>
            <p:cNvSpPr>
              <a:spLocks/>
            </p:cNvSpPr>
            <p:nvPr/>
          </p:nvSpPr>
          <p:spPr bwMode="auto">
            <a:xfrm rot="535370" flipV="1">
              <a:off x="8088398" y="215914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9" name="Freeform 7"/>
            <p:cNvSpPr>
              <a:spLocks/>
            </p:cNvSpPr>
            <p:nvPr/>
          </p:nvSpPr>
          <p:spPr bwMode="auto">
            <a:xfrm rot="5935370">
              <a:off x="8630200" y="2509739"/>
              <a:ext cx="824714" cy="329436"/>
            </a:xfrm>
            <a:custGeom>
              <a:avLst/>
              <a:gdLst/>
              <a:ahLst/>
              <a:cxnLst/>
              <a:rect l="l" t="t" r="r" b="b"/>
              <a:pathLst>
                <a:path w="824714" h="329436">
                  <a:moveTo>
                    <a:pt x="824714" y="0"/>
                  </a:moveTo>
                  <a:lnTo>
                    <a:pt x="11559" y="127668"/>
                  </a:lnTo>
                  <a:cubicBezTo>
                    <a:pt x="18329" y="181356"/>
                    <a:pt x="12434" y="253587"/>
                    <a:pt x="0" y="295806"/>
                  </a:cubicBezTo>
                  <a:cubicBezTo>
                    <a:pt x="55268" y="309644"/>
                    <a:pt x="116552" y="335784"/>
                    <a:pt x="191805" y="328026"/>
                  </a:cubicBezTo>
                  <a:cubicBezTo>
                    <a:pt x="219439" y="324951"/>
                    <a:pt x="244013" y="312720"/>
                    <a:pt x="248602" y="291193"/>
                  </a:cubicBezTo>
                  <a:cubicBezTo>
                    <a:pt x="250132" y="278962"/>
                    <a:pt x="245543" y="262048"/>
                    <a:pt x="244013" y="248209"/>
                  </a:cubicBezTo>
                  <a:cubicBezTo>
                    <a:pt x="237794" y="209838"/>
                    <a:pt x="231676" y="145397"/>
                    <a:pt x="262368" y="127015"/>
                  </a:cubicBezTo>
                  <a:cubicBezTo>
                    <a:pt x="283884" y="114714"/>
                    <a:pt x="316106" y="111639"/>
                    <a:pt x="343842" y="114714"/>
                  </a:cubicBezTo>
                  <a:cubicBezTo>
                    <a:pt x="371475" y="119327"/>
                    <a:pt x="400537" y="143859"/>
                    <a:pt x="402168" y="180693"/>
                  </a:cubicBezTo>
                  <a:cubicBezTo>
                    <a:pt x="405227" y="220671"/>
                    <a:pt x="362298" y="294269"/>
                    <a:pt x="399007" y="318871"/>
                  </a:cubicBezTo>
                  <a:cubicBezTo>
                    <a:pt x="428171" y="337253"/>
                    <a:pt x="488129" y="321946"/>
                    <a:pt x="518822" y="318871"/>
                  </a:cubicBezTo>
                  <a:cubicBezTo>
                    <a:pt x="564810" y="314258"/>
                    <a:pt x="598562" y="312720"/>
                    <a:pt x="643122" y="308107"/>
                  </a:cubicBezTo>
                  <a:cubicBezTo>
                    <a:pt x="633843" y="248210"/>
                    <a:pt x="618446" y="177687"/>
                    <a:pt x="623136" y="107026"/>
                  </a:cubicBezTo>
                  <a:cubicBezTo>
                    <a:pt x="624666" y="90112"/>
                    <a:pt x="630784" y="56353"/>
                    <a:pt x="646181" y="51741"/>
                  </a:cubicBezTo>
                  <a:cubicBezTo>
                    <a:pt x="658418" y="48665"/>
                    <a:pt x="681361" y="54886"/>
                    <a:pt x="696860" y="56353"/>
                  </a:cubicBezTo>
                  <a:cubicBezTo>
                    <a:pt x="715113" y="57891"/>
                    <a:pt x="733569" y="60967"/>
                    <a:pt x="748966" y="60966"/>
                  </a:cubicBezTo>
                  <a:cubicBezTo>
                    <a:pt x="792356" y="59534"/>
                    <a:pt x="818263" y="47118"/>
                    <a:pt x="82471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0" name="Freeform 7"/>
            <p:cNvSpPr>
              <a:spLocks/>
            </p:cNvSpPr>
            <p:nvPr/>
          </p:nvSpPr>
          <p:spPr bwMode="auto">
            <a:xfrm rot="535370" flipV="1">
              <a:off x="1728487" y="118199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 rot="11335370" flipV="1">
              <a:off x="5010973" y="1046679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32" name="Freeform 7"/>
          <p:cNvSpPr>
            <a:spLocks noChangeAspect="1"/>
          </p:cNvSpPr>
          <p:nvPr/>
        </p:nvSpPr>
        <p:spPr bwMode="auto">
          <a:xfrm rot="18645218">
            <a:off x="4709689" y="3803167"/>
            <a:ext cx="1033363" cy="963168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/>
        </p:nvSpPr>
        <p:spPr bwMode="auto">
          <a:xfrm rot="2349071">
            <a:off x="9265932" y="1471860"/>
            <a:ext cx="1377817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6942623" y="4456066"/>
            <a:ext cx="5322631" cy="2458362"/>
            <a:chOff x="5206967" y="4456066"/>
            <a:chExt cx="3991973" cy="24583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21064630">
              <a:off x="5362532" y="557689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rot="15664630" flipV="1">
              <a:off x="7041481" y="655719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 rot="4864630">
              <a:off x="5944217" y="6167852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10264630">
              <a:off x="6489431" y="6183892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 rot="10264630">
              <a:off x="5206967" y="637678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 rot="21064630">
              <a:off x="5747493" y="56375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 rot="21064630">
              <a:off x="7911640" y="518868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 rot="21064630">
              <a:off x="8658598" y="6544289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 rot="4864630">
              <a:off x="8368455" y="5925656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 rot="10264630">
              <a:off x="9044552" y="6134003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 rot="21064630">
              <a:off x="7375132" y="6726619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 rot="15664630" flipV="1">
              <a:off x="8101296" y="6350688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 rot="4864630">
              <a:off x="7156007" y="605068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rot="10264630">
              <a:off x="7768976" y="598759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rot="21064630">
              <a:off x="8303113" y="5274870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 rot="15664630" flipV="1">
              <a:off x="8867650" y="54673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 rot="4864630">
              <a:off x="8196380" y="461102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 rot="10264630">
              <a:off x="8842519" y="458223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 rot="15664630" flipV="1">
              <a:off x="7668571" y="536185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39023" y="-63354"/>
            <a:ext cx="5321229" cy="1725740"/>
            <a:chOff x="5204267" y="-63354"/>
            <a:chExt cx="3990922" cy="17257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 rot="11335370" flipV="1">
              <a:off x="5204267" y="-5904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 rot="5935370">
              <a:off x="7038781" y="-12135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 rot="16735370" flipV="1">
              <a:off x="5941517" y="-15714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 rot="11335370" flipV="1">
              <a:off x="6486731" y="-31755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 rot="5935370">
              <a:off x="6386390" y="59397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rot="535370" flipV="1">
              <a:off x="7908940" y="162714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 rot="535370" flipV="1">
              <a:off x="8655898" y="-40632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 rot="16735370" flipV="1">
              <a:off x="8365755" y="286349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 rot="11335370" flipV="1">
              <a:off x="9041852" y="547379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 rot="535370" flipV="1">
              <a:off x="7372432" y="-55141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 rot="5935370">
              <a:off x="8098596" y="-186450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 rot="16735370" flipV="1">
              <a:off x="7153307" y="10144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 rot="11335370" flipV="1">
              <a:off x="7766276" y="16455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 rot="535370" flipV="1">
              <a:off x="8300413" y="877268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 rot="5935370">
              <a:off x="8864950" y="12926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 rot="5935370">
              <a:off x="7665871" y="79028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45" name="Freeform 44"/>
          <p:cNvSpPr>
            <a:spLocks noChangeAspect="1"/>
          </p:cNvSpPr>
          <p:nvPr/>
        </p:nvSpPr>
        <p:spPr bwMode="auto">
          <a:xfrm rot="18046791">
            <a:off x="9169059" y="4804804"/>
            <a:ext cx="1033363" cy="963168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2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8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998-3E6B-4D3F-A2BA-CB8142C5963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2998-3E6B-4D3F-A2BA-CB8142C5963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F892-1DBC-4C28-908A-37BFCCBE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8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KorP55Aqv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Gathering</a:t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Dempewolf</a:t>
            </a:r>
          </a:p>
        </p:txBody>
      </p:sp>
    </p:spTree>
    <p:extLst>
      <p:ext uri="{BB962C8B-B14F-4D97-AF65-F5344CB8AC3E}">
        <p14:creationId xmlns:p14="http://schemas.microsoft.com/office/powerpoint/2010/main" val="23876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2" descr="Image result for requirements gathering top down bottom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91" y="1782764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1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Funny Requirements Gathering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Funny Video: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www.youtube.com/watch?v=BKorP55Aqvg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Link available on 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Break into your teams and discuss the following (15 minutes):</a:t>
            </a:r>
          </a:p>
          <a:p>
            <a:r>
              <a:rPr lang="en-US" dirty="0" smtClean="0"/>
              <a:t>What is the difference in the requirements process for an Agile project vs a Waterfall project?</a:t>
            </a:r>
          </a:p>
          <a:p>
            <a:r>
              <a:rPr lang="en-US" dirty="0" smtClean="0"/>
              <a:t>What artifact is produced from this process (for both SDLCs)?</a:t>
            </a:r>
          </a:p>
          <a:p>
            <a:r>
              <a:rPr lang="en-US" dirty="0" smtClean="0"/>
              <a:t>Who is responsible for the requirements gathering, documentation, and acceptance?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8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Stay in your teams and discuss the following (15 minutes):</a:t>
            </a:r>
          </a:p>
          <a:p>
            <a:r>
              <a:rPr lang="en-US" dirty="0" smtClean="0"/>
              <a:t>What SDLC are you going to use for your project?</a:t>
            </a:r>
          </a:p>
          <a:p>
            <a:r>
              <a:rPr lang="en-US" dirty="0" smtClean="0"/>
              <a:t>How are you going to gather requirements for your project?</a:t>
            </a:r>
          </a:p>
          <a:p>
            <a:r>
              <a:rPr lang="en-US" dirty="0" smtClean="0"/>
              <a:t>Who is doing what?</a:t>
            </a:r>
          </a:p>
          <a:p>
            <a:r>
              <a:rPr lang="en-US" dirty="0" smtClean="0"/>
              <a:t>How are you documenting the requirements?</a:t>
            </a:r>
          </a:p>
          <a:p>
            <a:r>
              <a:rPr lang="en-US" dirty="0" smtClean="0"/>
              <a:t>Who makes the final approve to accept and prioritize the requirements?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40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 descr="&lt;strong&gt;question&lt;/strong&gt; mark | Flickr - Photo Sharing!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1666081"/>
            <a:ext cx="4394200" cy="4394200"/>
          </a:xfrm>
        </p:spPr>
      </p:pic>
    </p:spTree>
    <p:extLst>
      <p:ext uri="{BB962C8B-B14F-4D97-AF65-F5344CB8AC3E}">
        <p14:creationId xmlns:p14="http://schemas.microsoft.com/office/powerpoint/2010/main" val="2624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Requirements?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Dictionary.com defines a requirement as:</a:t>
            </a:r>
          </a:p>
          <a:p>
            <a:pPr lvl="1"/>
            <a:r>
              <a:rPr lang="en-US" dirty="0"/>
              <a:t>“A thing that is needed or wanted”</a:t>
            </a:r>
          </a:p>
          <a:p>
            <a:pPr lvl="1"/>
            <a:endParaRPr lang="en-US" dirty="0"/>
          </a:p>
          <a:p>
            <a:r>
              <a:rPr lang="en-US" dirty="0"/>
              <a:t>Merriam-Webster defines a requirement as:</a:t>
            </a:r>
          </a:p>
          <a:p>
            <a:pPr lvl="1"/>
            <a:r>
              <a:rPr lang="en-US" dirty="0"/>
              <a:t>“Something wanted or needed”</a:t>
            </a:r>
          </a:p>
          <a:p>
            <a:pPr lvl="1"/>
            <a:r>
              <a:rPr lang="en-US" dirty="0"/>
              <a:t>“Something essential to the existence or occurrence of something.”</a:t>
            </a:r>
          </a:p>
        </p:txBody>
      </p:sp>
    </p:spTree>
    <p:extLst>
      <p:ext uri="{BB962C8B-B14F-4D97-AF65-F5344CB8AC3E}">
        <p14:creationId xmlns:p14="http://schemas.microsoft.com/office/powerpoint/2010/main" val="329381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u="sng" dirty="0"/>
              <a:t>Software</a:t>
            </a:r>
            <a:r>
              <a:rPr lang="en-US" dirty="0"/>
              <a:t> Requirement?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Extending the two definitions of requirements provides us with: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thing that is needed or wanted which is essential to produce </a:t>
            </a:r>
            <a:r>
              <a:rPr lang="en-US" dirty="0" smtClean="0"/>
              <a:t>software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Our textbook states a requirement “is simply a statement of what the system must do or what characteristics it needs to have.” (Dennis, Wixom, &amp; Roth, 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4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types of requirements:</a:t>
            </a:r>
          </a:p>
          <a:p>
            <a:r>
              <a:rPr lang="en-US" dirty="0" smtClean="0"/>
              <a:t>Functional – Process (what the system must do)</a:t>
            </a:r>
          </a:p>
          <a:p>
            <a:r>
              <a:rPr lang="en-US" dirty="0" smtClean="0"/>
              <a:t>Nonfunctional – Behavior (attributes or qualities of the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Acquire Software Requirements?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of the Systems Development Life Cycle (SDLC)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Gather Requirements or System Investigation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Implement or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Maintenance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1543" y="3124131"/>
            <a:ext cx="58347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System Concept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Requirements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Integration and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Operations and 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Disposition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Whom do we Solicit Requirements?</a:t>
            </a:r>
          </a:p>
        </p:txBody>
      </p:sp>
      <p:pic>
        <p:nvPicPr>
          <p:cNvPr id="4" name="Content Placeholder 3" descr="2013-Fall Sociology-Accelerated - The Collaboratory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962944"/>
            <a:ext cx="5715000" cy="3800475"/>
          </a:xfrm>
        </p:spPr>
      </p:pic>
      <p:sp>
        <p:nvSpPr>
          <p:cNvPr id="5" name="Rectangle 4"/>
          <p:cNvSpPr/>
          <p:nvPr/>
        </p:nvSpPr>
        <p:spPr>
          <a:xfrm>
            <a:off x="4086956" y="4978201"/>
            <a:ext cx="4018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Stakeholders!</a:t>
            </a:r>
          </a:p>
        </p:txBody>
      </p:sp>
    </p:spTree>
    <p:extLst>
      <p:ext uri="{BB962C8B-B14F-4D97-AF65-F5344CB8AC3E}">
        <p14:creationId xmlns:p14="http://schemas.microsoft.com/office/powerpoint/2010/main" val="31469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our Stakeholders?</a:t>
            </a:r>
          </a:p>
        </p:txBody>
      </p:sp>
      <p:pic>
        <p:nvPicPr>
          <p:cNvPr id="4" name="Content Placeholder 3" descr="sexta-feira, 8 de abril de 20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534444"/>
            <a:ext cx="3810000" cy="2657475"/>
          </a:xfrm>
        </p:spPr>
      </p:pic>
      <p:sp>
        <p:nvSpPr>
          <p:cNvPr id="5" name="Rectangle 4"/>
          <p:cNvSpPr/>
          <p:nvPr/>
        </p:nvSpPr>
        <p:spPr>
          <a:xfrm>
            <a:off x="7905387" y="2046238"/>
            <a:ext cx="1486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80" y="1271071"/>
            <a:ext cx="439934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Representative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7464" y="3598168"/>
            <a:ext cx="1624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9860" y="5191919"/>
            <a:ext cx="2662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48539" y="3598168"/>
            <a:ext cx="697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26777" y="5307096"/>
            <a:ext cx="3077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54702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4" name="Content Placeholder 3" descr="The Difficulty &lt;strong&gt;Cycle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43" y="1600200"/>
            <a:ext cx="4655514" cy="4525963"/>
          </a:xfrm>
        </p:spPr>
      </p:pic>
      <p:sp>
        <p:nvSpPr>
          <p:cNvPr id="5" name="Rectangle 4"/>
          <p:cNvSpPr/>
          <p:nvPr/>
        </p:nvSpPr>
        <p:spPr>
          <a:xfrm>
            <a:off x="5030643" y="1078480"/>
            <a:ext cx="2130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8335" y="3539629"/>
            <a:ext cx="1966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0965" y="6057857"/>
            <a:ext cx="2110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</a:t>
            </a:r>
          </a:p>
        </p:txBody>
      </p:sp>
      <p:sp>
        <p:nvSpPr>
          <p:cNvPr id="8" name="Rectangle 7"/>
          <p:cNvSpPr/>
          <p:nvPr/>
        </p:nvSpPr>
        <p:spPr>
          <a:xfrm>
            <a:off x="8232433" y="3227570"/>
            <a:ext cx="31213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7936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pic>
        <p:nvPicPr>
          <p:cNvPr id="1028" name="Picture 4" descr="TAM bottom-up and top-down appro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33" y="2024530"/>
            <a:ext cx="5676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0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-puzzle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26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Slides</Template>
  <TotalTime>64</TotalTime>
  <Words>344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30-puzzle-powerpoint-template</vt:lpstr>
      <vt:lpstr>Gathering Requirements</vt:lpstr>
      <vt:lpstr>What are Requirements?</vt:lpstr>
      <vt:lpstr>What is a Software Requirement?</vt:lpstr>
      <vt:lpstr>Types of Requirements</vt:lpstr>
      <vt:lpstr>How do we Acquire Software Requirements?</vt:lpstr>
      <vt:lpstr>From Whom do we Solicit Requirements?</vt:lpstr>
      <vt:lpstr>Who are our Stakeholders?</vt:lpstr>
      <vt:lpstr>Process</vt:lpstr>
      <vt:lpstr>Approaches</vt:lpstr>
      <vt:lpstr>Approaches (cont)</vt:lpstr>
      <vt:lpstr>Funny Requirements Gathering Video</vt:lpstr>
      <vt:lpstr>Discussion Questions</vt:lpstr>
      <vt:lpstr>Discussion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</dc:title>
  <dc:creator>Mike Dempewolf</dc:creator>
  <cp:lastModifiedBy>Mike Dempewolf</cp:lastModifiedBy>
  <cp:revision>9</cp:revision>
  <dcterms:created xsi:type="dcterms:W3CDTF">2017-01-31T00:01:47Z</dcterms:created>
  <dcterms:modified xsi:type="dcterms:W3CDTF">2018-01-24T16:48:14Z</dcterms:modified>
</cp:coreProperties>
</file>