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089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0341"/>
            <a:ext cx="9601200" cy="6816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30877"/>
            <a:ext cx="9601200" cy="552251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371600" y="832022"/>
            <a:ext cx="9601200" cy="82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6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980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0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854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F9746E-56F0-425E-AA03-BA18D43BBFE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68321C-9B24-413E-8635-6A79CAD327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70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(Simulation)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Objective:</a:t>
            </a:r>
            <a:r>
              <a:rPr lang="en-US" dirty="0" smtClean="0"/>
              <a:t> </a:t>
            </a:r>
            <a:r>
              <a:rPr lang="en-US" dirty="0" smtClean="0"/>
              <a:t>Complete a project that has 13 steps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card represents </a:t>
            </a:r>
            <a:r>
              <a:rPr lang="en-US" dirty="0" smtClean="0"/>
              <a:t>the work needed to complete the project.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cards must be completed in order Ace through King.</a:t>
            </a:r>
          </a:p>
          <a:p>
            <a:pPr marL="0" indent="0">
              <a:buNone/>
            </a:pPr>
            <a:r>
              <a:rPr lang="en-US" dirty="0" smtClean="0"/>
              <a:t>One project must be completed before another project is started.</a:t>
            </a:r>
          </a:p>
          <a:p>
            <a:pPr marL="0" indent="0">
              <a:buNone/>
            </a:pPr>
            <a:r>
              <a:rPr lang="en-US" dirty="0" smtClean="0"/>
              <a:t>Only one person may complete the work.</a:t>
            </a:r>
          </a:p>
          <a:p>
            <a:pPr marL="0" indent="0">
              <a:buNone/>
            </a:pPr>
            <a:r>
              <a:rPr lang="en-US" dirty="0" smtClean="0"/>
              <a:t>The project simulates various elements related to project work: chaos, unknowns, complexity, size, sequential tasks</a:t>
            </a:r>
            <a:endParaRPr lang="en-US" dirty="0" smtClean="0"/>
          </a:p>
          <a:p>
            <a:r>
              <a:rPr lang="en-US" dirty="0" smtClean="0"/>
              <a:t>Cards are shuffled to represent chaos</a:t>
            </a:r>
          </a:p>
          <a:p>
            <a:r>
              <a:rPr lang="en-US" dirty="0" smtClean="0"/>
              <a:t>Cards are placed face down to represent unknowns</a:t>
            </a:r>
            <a:endParaRPr lang="en-US" dirty="0" smtClean="0"/>
          </a:p>
          <a:p>
            <a:r>
              <a:rPr lang="en-US" dirty="0" smtClean="0"/>
              <a:t>Same color (not suit) cards are included to represent complexity</a:t>
            </a:r>
            <a:endParaRPr lang="en-US" dirty="0" smtClean="0"/>
          </a:p>
          <a:p>
            <a:r>
              <a:rPr lang="en-US" dirty="0" smtClean="0"/>
              <a:t>More suits are added to represent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1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</a:t>
            </a:r>
            <a:r>
              <a:rPr lang="en-US" dirty="0" smtClean="0"/>
              <a:t>– 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Rules: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Cards must be placed in sequential order: Ace through King.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First Round</a:t>
            </a:r>
          </a:p>
          <a:p>
            <a:pPr lvl="1"/>
            <a:r>
              <a:rPr lang="en-US" dirty="0" smtClean="0"/>
              <a:t>Start with one suit of cards</a:t>
            </a:r>
          </a:p>
          <a:p>
            <a:pPr lvl="1"/>
            <a:r>
              <a:rPr lang="en-US" dirty="0" smtClean="0"/>
              <a:t>Only one person can complete the task – no other help or talking!</a:t>
            </a:r>
          </a:p>
          <a:p>
            <a:pPr lvl="1"/>
            <a:r>
              <a:rPr lang="en-US" dirty="0" smtClean="0"/>
              <a:t>Can only pick up one card at a time</a:t>
            </a:r>
          </a:p>
          <a:p>
            <a:pPr lvl="1"/>
            <a:r>
              <a:rPr lang="en-US" dirty="0" smtClean="0"/>
              <a:t>Have to pu</a:t>
            </a:r>
            <a:r>
              <a:rPr lang="en-US" dirty="0" smtClean="0"/>
              <a:t>t the card back if it does not match the current number in the sequence</a:t>
            </a:r>
          </a:p>
          <a:p>
            <a:pPr lvl="1"/>
            <a:endParaRPr lang="en-US" dirty="0"/>
          </a:p>
          <a:p>
            <a:r>
              <a:rPr lang="en-US" dirty="0" smtClean="0"/>
              <a:t>Second Round</a:t>
            </a:r>
          </a:p>
          <a:p>
            <a:pPr lvl="1"/>
            <a:r>
              <a:rPr lang="en-US" dirty="0"/>
              <a:t>Start with </a:t>
            </a:r>
            <a:r>
              <a:rPr lang="en-US" dirty="0" smtClean="0"/>
              <a:t>two suits (different colors )of cards</a:t>
            </a:r>
            <a:endParaRPr lang="en-US" dirty="0"/>
          </a:p>
          <a:p>
            <a:pPr lvl="1"/>
            <a:r>
              <a:rPr lang="en-US" dirty="0" smtClean="0"/>
              <a:t>Same rules apply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323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</a:t>
            </a:r>
            <a:r>
              <a:rPr lang="en-US" dirty="0" smtClean="0"/>
              <a:t>– 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Rules: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Third Round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</a:t>
            </a:r>
            <a:r>
              <a:rPr lang="en-US" dirty="0" smtClean="0"/>
              <a:t>two suits (same color) </a:t>
            </a:r>
            <a:r>
              <a:rPr lang="en-US" dirty="0"/>
              <a:t>of </a:t>
            </a:r>
            <a:r>
              <a:rPr lang="en-US" dirty="0" smtClean="0"/>
              <a:t>cards with different colors</a:t>
            </a:r>
            <a:endParaRPr lang="en-US" dirty="0"/>
          </a:p>
          <a:p>
            <a:pPr lvl="1"/>
            <a:r>
              <a:rPr lang="en-US" dirty="0" smtClean="0"/>
              <a:t>Same rules apply</a:t>
            </a:r>
          </a:p>
          <a:p>
            <a:pPr lvl="1"/>
            <a:endParaRPr lang="en-US" dirty="0"/>
          </a:p>
          <a:p>
            <a:r>
              <a:rPr lang="en-US" dirty="0" smtClean="0"/>
              <a:t>Fourth </a:t>
            </a:r>
            <a:r>
              <a:rPr lang="en-US" dirty="0"/>
              <a:t>Round</a:t>
            </a:r>
          </a:p>
          <a:p>
            <a:pPr lvl="1"/>
            <a:r>
              <a:rPr lang="en-US" dirty="0"/>
              <a:t>Start with one suit of cards</a:t>
            </a:r>
          </a:p>
          <a:p>
            <a:pPr lvl="1"/>
            <a:r>
              <a:rPr lang="en-US" dirty="0"/>
              <a:t>Only one person can complete the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Team members can point and talk, but cannot physically move to help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only pick up one card at a time</a:t>
            </a:r>
          </a:p>
          <a:p>
            <a:pPr lvl="1"/>
            <a:r>
              <a:rPr lang="en-US" dirty="0"/>
              <a:t>Have to put the card back if it does not match the current number in the sequence</a:t>
            </a:r>
          </a:p>
          <a:p>
            <a:r>
              <a:rPr lang="en-US" dirty="0" smtClean="0"/>
              <a:t>Fifth </a:t>
            </a:r>
            <a:r>
              <a:rPr lang="en-US" dirty="0"/>
              <a:t>Round</a:t>
            </a:r>
          </a:p>
          <a:p>
            <a:pPr lvl="1"/>
            <a:r>
              <a:rPr lang="en-US" dirty="0"/>
              <a:t>Start with two suits (different colors )of cards</a:t>
            </a:r>
          </a:p>
          <a:p>
            <a:pPr lvl="1"/>
            <a:r>
              <a:rPr lang="en-US" dirty="0"/>
              <a:t>Same rules </a:t>
            </a:r>
            <a:r>
              <a:rPr lang="en-US" dirty="0" smtClean="0"/>
              <a:t>apply as fourth round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19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</a:t>
            </a:r>
            <a:r>
              <a:rPr lang="en-US" dirty="0" smtClean="0"/>
              <a:t>– How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Rules: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Sixth Round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</a:t>
            </a:r>
            <a:r>
              <a:rPr lang="en-US" dirty="0" smtClean="0"/>
              <a:t>two suits (same color) </a:t>
            </a:r>
            <a:r>
              <a:rPr lang="en-US" dirty="0"/>
              <a:t>of </a:t>
            </a:r>
            <a:r>
              <a:rPr lang="en-US" dirty="0" smtClean="0"/>
              <a:t>cards with different colors</a:t>
            </a:r>
            <a:endParaRPr lang="en-US" dirty="0"/>
          </a:p>
          <a:p>
            <a:pPr lvl="1"/>
            <a:r>
              <a:rPr lang="en-US" dirty="0" smtClean="0"/>
              <a:t>Same rules apply as fourth and fifth round</a:t>
            </a:r>
          </a:p>
          <a:p>
            <a:pPr lvl="1"/>
            <a:endParaRPr lang="en-US" dirty="0"/>
          </a:p>
          <a:p>
            <a:r>
              <a:rPr lang="en-US" dirty="0" smtClean="0"/>
              <a:t>Discussion</a:t>
            </a:r>
            <a:endParaRPr lang="en-US" dirty="0"/>
          </a:p>
          <a:p>
            <a:pPr lvl="1"/>
            <a:r>
              <a:rPr lang="en-US" dirty="0" smtClean="0"/>
              <a:t>What did you learn?</a:t>
            </a:r>
            <a:endParaRPr lang="en-US" dirty="0"/>
          </a:p>
          <a:p>
            <a:pPr lvl="1"/>
            <a:r>
              <a:rPr lang="en-US" dirty="0" smtClean="0"/>
              <a:t>What made the tasks harder?</a:t>
            </a:r>
          </a:p>
          <a:p>
            <a:pPr lvl="1"/>
            <a:r>
              <a:rPr lang="en-US" dirty="0" smtClean="0"/>
              <a:t>What made it easier?</a:t>
            </a:r>
          </a:p>
          <a:p>
            <a:pPr lvl="1"/>
            <a:r>
              <a:rPr lang="en-US" dirty="0" smtClean="0"/>
              <a:t>What could you have done to make it easier?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3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– Build a tower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Objective:</a:t>
            </a:r>
            <a:r>
              <a:rPr lang="en-US" dirty="0"/>
              <a:t> </a:t>
            </a:r>
            <a:r>
              <a:rPr lang="en-US" dirty="0" smtClean="0"/>
              <a:t>Build the tallest building in the time allowed.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game will simulate building a tower by stacking cards to create the tallest building you can within the time allowed.</a:t>
            </a:r>
          </a:p>
          <a:p>
            <a:pPr marL="0" indent="0">
              <a:buNone/>
            </a:pPr>
            <a:r>
              <a:rPr lang="en-US" dirty="0" smtClean="0"/>
              <a:t>Rules:</a:t>
            </a:r>
          </a:p>
          <a:p>
            <a:r>
              <a:rPr lang="en-US" dirty="0" smtClean="0"/>
              <a:t>Can only use one deck of cards – no other items!!  </a:t>
            </a:r>
            <a:r>
              <a:rPr lang="en-US" b="1" i="1" u="sng" dirty="0" smtClean="0"/>
              <a:t>No propping or supporting using any other item!</a:t>
            </a:r>
          </a:p>
          <a:p>
            <a:r>
              <a:rPr lang="en-US" dirty="0" smtClean="0"/>
              <a:t>Teams are allowed to work together.  </a:t>
            </a:r>
            <a:r>
              <a:rPr lang="en-US" b="1" u="sng" dirty="0" smtClean="0"/>
              <a:t>Everyone</a:t>
            </a:r>
            <a:r>
              <a:rPr lang="en-US" dirty="0" smtClean="0"/>
              <a:t> can do the work!</a:t>
            </a:r>
          </a:p>
          <a:p>
            <a:r>
              <a:rPr lang="en-US" dirty="0" smtClean="0"/>
              <a:t>You do not need to follow a sequence.</a:t>
            </a:r>
          </a:p>
          <a:p>
            <a:r>
              <a:rPr lang="en-US" dirty="0" smtClean="0"/>
              <a:t>Build the tallest structure you can within </a:t>
            </a:r>
            <a:r>
              <a:rPr lang="en-US" b="1" u="sng" dirty="0" smtClean="0"/>
              <a:t>5 minutes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may </a:t>
            </a:r>
            <a:r>
              <a:rPr lang="en-US" b="1" u="sng" dirty="0" smtClean="0"/>
              <a:t>start over</a:t>
            </a:r>
            <a:r>
              <a:rPr lang="en-US" dirty="0" smtClean="0"/>
              <a:t> at any time.</a:t>
            </a:r>
          </a:p>
          <a:p>
            <a:r>
              <a:rPr lang="en-US" dirty="0" smtClean="0"/>
              <a:t>If your building falls during construction, you may </a:t>
            </a:r>
            <a:r>
              <a:rPr lang="en-US" b="1" u="sng" dirty="0" smtClean="0"/>
              <a:t>start over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No</a:t>
            </a:r>
            <a:r>
              <a:rPr lang="en-US" dirty="0" smtClean="0"/>
              <a:t> destroying, hindering, or disturbing the other team or their tower.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 descr="MSS: Bring us your burning science &lt;strong&gt;questions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1494631"/>
            <a:ext cx="4394200" cy="4394200"/>
          </a:xfrm>
        </p:spPr>
      </p:pic>
    </p:spTree>
    <p:extLst>
      <p:ext uri="{BB962C8B-B14F-4D97-AF65-F5344CB8AC3E}">
        <p14:creationId xmlns:p14="http://schemas.microsoft.com/office/powerpoint/2010/main" val="24139411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57</TotalTime>
  <Words>474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TEAMWORK</vt:lpstr>
      <vt:lpstr>Game (Simulation)</vt:lpstr>
      <vt:lpstr>Game – How to Play</vt:lpstr>
      <vt:lpstr>Game – How to Play</vt:lpstr>
      <vt:lpstr>Game – How to Play</vt:lpstr>
      <vt:lpstr>Game – Build a tower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Principles</dc:title>
  <dc:creator>Mike</dc:creator>
  <cp:lastModifiedBy>Mike</cp:lastModifiedBy>
  <cp:revision>9</cp:revision>
  <dcterms:created xsi:type="dcterms:W3CDTF">2018-11-05T16:16:55Z</dcterms:created>
  <dcterms:modified xsi:type="dcterms:W3CDTF">2018-11-07T16:34:31Z</dcterms:modified>
</cp:coreProperties>
</file>