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4C4A-09FB-C849-B41D-C17F84D6146B}" type="datetimeFigureOut">
              <a:rPr lang="en-US" smtClean="0"/>
              <a:pPr/>
              <a:t>3/20/11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4BA1-F409-9E40-919F-FAEEF68FC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6" Type="http://schemas.openxmlformats.org/officeDocument/2006/relationships/image" Target="../media/image7.pdf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685800" y="1341945"/>
            <a:ext cx="1961857" cy="1857157"/>
          </a:xfrm>
          <a:prstGeom prst="cub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162399" y="1341945"/>
            <a:ext cx="1961857" cy="1857157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746819" y="1341945"/>
            <a:ext cx="1961857" cy="185715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32245" y="2336800"/>
            <a:ext cx="1371600" cy="215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795580" y="2347913"/>
            <a:ext cx="1371600" cy="215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745700" y="2347913"/>
            <a:ext cx="13970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8204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61622" y="19914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✗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47522" y="19905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2053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✓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7740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7102" y="1978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✗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NS.jpg"/>
          <p:cNvPicPr>
            <a:picLocks noChangeAspect="1"/>
          </p:cNvPicPr>
          <p:nvPr/>
        </p:nvPicPr>
        <p:blipFill>
          <a:blip r:embed="rId2"/>
          <a:srcRect t="4612" b="4738"/>
          <a:stretch>
            <a:fillRect/>
          </a:stretch>
        </p:blipFill>
        <p:spPr>
          <a:xfrm>
            <a:off x="500165" y="1809230"/>
            <a:ext cx="2273300" cy="3235047"/>
          </a:xfrm>
          <a:prstGeom prst="rect">
            <a:avLst/>
          </a:prstGeom>
        </p:spPr>
      </p:pic>
      <p:pic>
        <p:nvPicPr>
          <p:cNvPr id="6" name="Picture 5" descr="Medtroninc.jpg"/>
          <p:cNvPicPr>
            <a:picLocks noChangeAspect="1"/>
          </p:cNvPicPr>
          <p:nvPr/>
        </p:nvPicPr>
        <p:blipFill>
          <a:blip r:embed="rId3"/>
          <a:srcRect l="33448" t="8408" b="11543"/>
          <a:stretch>
            <a:fillRect/>
          </a:stretch>
        </p:blipFill>
        <p:spPr>
          <a:xfrm>
            <a:off x="3007771" y="3535918"/>
            <a:ext cx="2586347" cy="1677432"/>
          </a:xfrm>
          <a:prstGeom prst="rect">
            <a:avLst/>
          </a:prstGeom>
        </p:spPr>
      </p:pic>
      <p:pic>
        <p:nvPicPr>
          <p:cNvPr id="7" name="Picture 6" descr="NeuroPace.jpg"/>
          <p:cNvPicPr>
            <a:picLocks noChangeAspect="1"/>
          </p:cNvPicPr>
          <p:nvPr/>
        </p:nvPicPr>
        <p:blipFill>
          <a:blip r:embed="rId4"/>
          <a:srcRect r="48805"/>
          <a:stretch>
            <a:fillRect/>
          </a:stretch>
        </p:blipFill>
        <p:spPr>
          <a:xfrm>
            <a:off x="5942254" y="1484352"/>
            <a:ext cx="2152066" cy="1930400"/>
          </a:xfrm>
          <a:prstGeom prst="rect">
            <a:avLst/>
          </a:prstGeom>
        </p:spPr>
      </p:pic>
      <p:pic>
        <p:nvPicPr>
          <p:cNvPr id="8" name="Picture 7" descr="NeuroPace.jpg"/>
          <p:cNvPicPr>
            <a:picLocks noChangeAspect="1"/>
          </p:cNvPicPr>
          <p:nvPr/>
        </p:nvPicPr>
        <p:blipFill>
          <a:blip r:embed="rId4"/>
          <a:srcRect l="52129" b="8758"/>
          <a:stretch>
            <a:fillRect/>
          </a:stretch>
        </p:blipFill>
        <p:spPr>
          <a:xfrm>
            <a:off x="6014134" y="3402770"/>
            <a:ext cx="2012349" cy="1761327"/>
          </a:xfrm>
          <a:prstGeom prst="rect">
            <a:avLst/>
          </a:prstGeom>
        </p:spPr>
      </p:pic>
      <p:pic>
        <p:nvPicPr>
          <p:cNvPr id="9" name="Picture 8" descr="Medtroninc.jpg"/>
          <p:cNvPicPr>
            <a:picLocks noChangeAspect="1"/>
          </p:cNvPicPr>
          <p:nvPr/>
        </p:nvPicPr>
        <p:blipFill>
          <a:blip r:embed="rId3"/>
          <a:srcRect t="9715" r="64616" b="7528"/>
          <a:stretch>
            <a:fillRect/>
          </a:stretch>
        </p:blipFill>
        <p:spPr>
          <a:xfrm>
            <a:off x="3613405" y="1644650"/>
            <a:ext cx="1375080" cy="17341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9407" y="1448406"/>
            <a:ext cx="2521878" cy="38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6609" y="1448406"/>
            <a:ext cx="2521878" cy="38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318933" y="1637748"/>
            <a:ext cx="148273" cy="10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08541" y="1425817"/>
            <a:ext cx="578739" cy="52550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50642" y="124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neural mass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00423" y="258029"/>
            <a:ext cx="1227732" cy="17233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2" name="Picture 2" descr="3pyramid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6850" y="258029"/>
            <a:ext cx="597069" cy="1723344"/>
          </a:xfrm>
          <a:prstGeom prst="rect">
            <a:avLst/>
          </a:prstGeom>
          <a:noFill/>
        </p:spPr>
      </p:pic>
      <p:cxnSp>
        <p:nvCxnSpPr>
          <p:cNvPr id="44" name="Straight Connector 43"/>
          <p:cNvCxnSpPr>
            <a:stCxn id="29" idx="5"/>
          </p:cNvCxnSpPr>
          <p:nvPr/>
        </p:nvCxnSpPr>
        <p:spPr>
          <a:xfrm rot="16200000" flipH="1">
            <a:off x="3244695" y="1232195"/>
            <a:ext cx="76958" cy="136129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82922" y="299041"/>
            <a:ext cx="1451887" cy="10908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5319" y="8746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≈10,000 neurons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68430">
            <a:off x="2770244" y="3827625"/>
            <a:ext cx="533990" cy="157156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9032" y="558272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epileptic focus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 rot="13116221">
            <a:off x="2026802" y="1559165"/>
            <a:ext cx="998915" cy="164644"/>
          </a:xfrm>
          <a:prstGeom prst="parallelogram">
            <a:avLst>
              <a:gd name="adj" fmla="val 856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7209" y="239633"/>
            <a:ext cx="1509741" cy="182669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679667" y="1241563"/>
            <a:ext cx="124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neural field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035534" y="1939194"/>
            <a:ext cx="904328" cy="6627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387081" y="299041"/>
            <a:ext cx="1537413" cy="9664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58900" y="81475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millions of neurons</a:t>
            </a:r>
            <a:br>
              <a:rPr lang="en-US" dirty="0" smtClean="0"/>
            </a:br>
            <a:r>
              <a:rPr lang="en-US" dirty="0" smtClean="0"/>
              <a:t>≈∞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614128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0" descr="DetectWindow2"/>
          <p:cNvPicPr>
            <a:picLocks noChangeAspect="1" noChangeArrowheads="1"/>
          </p:cNvPicPr>
          <p:nvPr/>
        </p:nvPicPr>
        <p:blipFill>
          <a:blip r:embed="rId4"/>
          <a:srcRect l="24609" t="15471" r="9388" b="13901"/>
          <a:stretch>
            <a:fillRect/>
          </a:stretch>
        </p:blipFill>
        <p:spPr bwMode="auto">
          <a:xfrm>
            <a:off x="6548614" y="1951176"/>
            <a:ext cx="2298700" cy="178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5295482" y="2841325"/>
            <a:ext cx="6642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2381433">
            <a:off x="3176114" y="1571104"/>
            <a:ext cx="1618160" cy="426772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48848" y="4399367"/>
            <a:ext cx="199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observation system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onalHalfBrain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19746" t="70583" r="27072" b="307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rcRect l="19746" t="70583" r="27072" b="3070"/>
              <a:stretch>
                <a:fillRect/>
              </a:stretch>
            </p:blipFill>
          </mc:Fallback>
        </mc:AlternateContent>
        <p:spPr>
          <a:xfrm rot="5400000">
            <a:off x="-415192" y="1368945"/>
            <a:ext cx="4953248" cy="3474302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 flipV="1">
            <a:off x="3122188" y="2648380"/>
            <a:ext cx="1331305" cy="2015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 rot="5400000">
            <a:off x="4391174" y="2423062"/>
            <a:ext cx="974554" cy="8340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18909" y="2445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69" y="281507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>
            <a:off x="5769902" y="1951322"/>
            <a:ext cx="407332" cy="18129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rot="18183485">
            <a:off x="2385515" y="4431432"/>
            <a:ext cx="998915" cy="164644"/>
          </a:xfrm>
          <a:prstGeom prst="parallelogram">
            <a:avLst>
              <a:gd name="adj" fmla="val 8562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606316" y="3049766"/>
            <a:ext cx="2839342" cy="2669912"/>
          </a:xfrm>
          <a:custGeom>
            <a:avLst/>
            <a:gdLst>
              <a:gd name="connsiteX0" fmla="*/ 2839342 w 2839342"/>
              <a:gd name="connsiteY0" fmla="*/ 0 h 2669912"/>
              <a:gd name="connsiteX1" fmla="*/ 2563794 w 2839342"/>
              <a:gd name="connsiteY1" fmla="*/ 287559 h 2669912"/>
              <a:gd name="connsiteX2" fmla="*/ 2455971 w 2839342"/>
              <a:gd name="connsiteY2" fmla="*/ 1401853 h 2669912"/>
              <a:gd name="connsiteX3" fmla="*/ 1030310 w 2839342"/>
              <a:gd name="connsiteY3" fmla="*/ 2504166 h 2669912"/>
              <a:gd name="connsiteX4" fmla="*/ 383371 w 2839342"/>
              <a:gd name="connsiteY4" fmla="*/ 2396331 h 2669912"/>
              <a:gd name="connsiteX5" fmla="*/ 0 w 2839342"/>
              <a:gd name="connsiteY5" fmla="*/ 1605541 h 2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9342" h="2669912">
                <a:moveTo>
                  <a:pt x="2839342" y="0"/>
                </a:moveTo>
                <a:cubicBezTo>
                  <a:pt x="2733515" y="26958"/>
                  <a:pt x="2627689" y="53917"/>
                  <a:pt x="2563794" y="287559"/>
                </a:cubicBezTo>
                <a:cubicBezTo>
                  <a:pt x="2499899" y="521201"/>
                  <a:pt x="2711552" y="1032418"/>
                  <a:pt x="2455971" y="1401853"/>
                </a:cubicBezTo>
                <a:cubicBezTo>
                  <a:pt x="2200390" y="1771288"/>
                  <a:pt x="1375743" y="2338420"/>
                  <a:pt x="1030310" y="2504166"/>
                </a:cubicBezTo>
                <a:cubicBezTo>
                  <a:pt x="684877" y="2669912"/>
                  <a:pt x="555089" y="2546102"/>
                  <a:pt x="383371" y="2396331"/>
                </a:cubicBezTo>
                <a:cubicBezTo>
                  <a:pt x="211653" y="2246560"/>
                  <a:pt x="0" y="1605541"/>
                  <a:pt x="0" y="16055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95482" y="2841325"/>
            <a:ext cx="3472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7"/>
          <p:cNvGrpSpPr/>
          <p:nvPr/>
        </p:nvGrpSpPr>
        <p:grpSpPr>
          <a:xfrm rot="7294002">
            <a:off x="2504196" y="4473159"/>
            <a:ext cx="1029157" cy="313303"/>
            <a:chOff x="5954372" y="1328187"/>
            <a:chExt cx="1029157" cy="31330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6008532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625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11741" y="1563209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4141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619722" y="1560638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768941" y="1563210"/>
              <a:ext cx="154971" cy="1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/>
            <p:cNvSpPr/>
            <p:nvPr/>
          </p:nvSpPr>
          <p:spPr>
            <a:xfrm>
              <a:off x="5954372" y="1328187"/>
              <a:ext cx="1029157" cy="203688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igure3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65402" y="3891164"/>
            <a:ext cx="2489200" cy="2286000"/>
          </a:xfrm>
          <a:prstGeom prst="rect">
            <a:avLst/>
          </a:prstGeom>
        </p:spPr>
      </p:pic>
      <p:pic>
        <p:nvPicPr>
          <p:cNvPr id="23" name="Picture 22" descr="Figure3b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l="6118"/>
              <a:stretch>
                <a:fillRect/>
              </a:stretch>
            </p:blipFill>
          </mc:Choice>
          <mc:Fallback>
            <p:blipFill>
              <a:blip r:embed="rId7"/>
              <a:srcRect l="6118"/>
              <a:stretch>
                <a:fillRect/>
              </a:stretch>
            </p:blipFill>
          </mc:Fallback>
        </mc:AlternateContent>
        <p:spPr>
          <a:xfrm>
            <a:off x="6411434" y="2106235"/>
            <a:ext cx="3782810" cy="1582298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139800" y="4050243"/>
            <a:ext cx="1325602" cy="1588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3149078" y="4506975"/>
            <a:ext cx="846399" cy="1794682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37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Melbourne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Dean Freestone</dc:creator>
  <cp:lastModifiedBy>Dean Freestone</cp:lastModifiedBy>
  <cp:revision>4</cp:revision>
  <dcterms:created xsi:type="dcterms:W3CDTF">2011-03-20T02:29:57Z</dcterms:created>
  <dcterms:modified xsi:type="dcterms:W3CDTF">2011-03-20T07:25:44Z</dcterms:modified>
</cp:coreProperties>
</file>