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C4A-09FB-C849-B41D-C17F84D6146B}" type="datetimeFigureOut">
              <a:rPr lang="en-US" smtClean="0"/>
              <a:pPr/>
              <a:t>3/16/11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4BA1-F409-9E40-919F-FAEEF68FC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C4A-09FB-C849-B41D-C17F84D6146B}" type="datetimeFigureOut">
              <a:rPr lang="en-US" smtClean="0"/>
              <a:pPr/>
              <a:t>3/16/11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4BA1-F409-9E40-919F-FAEEF68FC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C4A-09FB-C849-B41D-C17F84D6146B}" type="datetimeFigureOut">
              <a:rPr lang="en-US" smtClean="0"/>
              <a:pPr/>
              <a:t>3/16/11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4BA1-F409-9E40-919F-FAEEF68FC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C4A-09FB-C849-B41D-C17F84D6146B}" type="datetimeFigureOut">
              <a:rPr lang="en-US" smtClean="0"/>
              <a:pPr/>
              <a:t>3/16/11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4BA1-F409-9E40-919F-FAEEF68FC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C4A-09FB-C849-B41D-C17F84D6146B}" type="datetimeFigureOut">
              <a:rPr lang="en-US" smtClean="0"/>
              <a:pPr/>
              <a:t>3/16/11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4BA1-F409-9E40-919F-FAEEF68FC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C4A-09FB-C849-B41D-C17F84D6146B}" type="datetimeFigureOut">
              <a:rPr lang="en-US" smtClean="0"/>
              <a:pPr/>
              <a:t>3/16/11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4BA1-F409-9E40-919F-FAEEF68FC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C4A-09FB-C849-B41D-C17F84D6146B}" type="datetimeFigureOut">
              <a:rPr lang="en-US" smtClean="0"/>
              <a:pPr/>
              <a:t>3/16/11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4BA1-F409-9E40-919F-FAEEF68FC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C4A-09FB-C849-B41D-C17F84D6146B}" type="datetimeFigureOut">
              <a:rPr lang="en-US" smtClean="0"/>
              <a:pPr/>
              <a:t>3/16/11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4BA1-F409-9E40-919F-FAEEF68FC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C4A-09FB-C849-B41D-C17F84D6146B}" type="datetimeFigureOut">
              <a:rPr lang="en-US" smtClean="0"/>
              <a:pPr/>
              <a:t>3/16/11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4BA1-F409-9E40-919F-FAEEF68FC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C4A-09FB-C849-B41D-C17F84D6146B}" type="datetimeFigureOut">
              <a:rPr lang="en-US" smtClean="0"/>
              <a:pPr/>
              <a:t>3/16/11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4BA1-F409-9E40-919F-FAEEF68FC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C4A-09FB-C849-B41D-C17F84D6146B}" type="datetimeFigureOut">
              <a:rPr lang="en-US" smtClean="0"/>
              <a:pPr/>
              <a:t>3/16/11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4BA1-F409-9E40-919F-FAEEF68FC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44C4A-09FB-C849-B41D-C17F84D6146B}" type="datetimeFigureOut">
              <a:rPr lang="en-US" smtClean="0"/>
              <a:pPr/>
              <a:t>3/16/11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F4BA1-F409-9E40-919F-FAEEF68FC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df"/><Relationship Id="rId5" Type="http://schemas.openxmlformats.org/officeDocument/2006/relationships/image" Target="../media/image6.png"/><Relationship Id="rId6" Type="http://schemas.openxmlformats.org/officeDocument/2006/relationships/image" Target="../media/image7.pdf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d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.jpeg"/><Relationship Id="rId5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.jpe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onalHalfBrain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rcRect l="19746" t="70583" r="27072" b="3070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3"/>
              <a:srcRect l="19746" t="70583" r="27072" b="3070"/>
              <a:stretch>
                <a:fillRect/>
              </a:stretch>
            </p:blipFill>
          </mc:Fallback>
        </mc:AlternateContent>
        <p:spPr>
          <a:xfrm rot="5400000">
            <a:off x="-415192" y="1368945"/>
            <a:ext cx="4953248" cy="347430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968430">
            <a:off x="2770244" y="3827625"/>
            <a:ext cx="533990" cy="1571568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49032" y="5582720"/>
            <a:ext cx="153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epileptic focus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 rot="7294002">
            <a:off x="2504196" y="4473159"/>
            <a:ext cx="1029157" cy="313303"/>
            <a:chOff x="5954372" y="1328187"/>
            <a:chExt cx="1029157" cy="313303"/>
          </a:xfrm>
        </p:grpSpPr>
        <p:cxnSp>
          <p:nvCxnSpPr>
            <p:cNvPr id="8" name="Straight Connector 7"/>
            <p:cNvCxnSpPr/>
            <p:nvPr/>
          </p:nvCxnSpPr>
          <p:spPr>
            <a:xfrm rot="5400000">
              <a:off x="6008532" y="1563209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6162522" y="1560638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6311741" y="1563209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6464141" y="1560638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6619722" y="1560638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6768941" y="1563210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be 15"/>
            <p:cNvSpPr/>
            <p:nvPr/>
          </p:nvSpPr>
          <p:spPr>
            <a:xfrm>
              <a:off x="5954372" y="1328187"/>
              <a:ext cx="1029157" cy="203688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Curved Connector 19"/>
          <p:cNvCxnSpPr/>
          <p:nvPr/>
        </p:nvCxnSpPr>
        <p:spPr>
          <a:xfrm flipV="1">
            <a:off x="3122188" y="2648380"/>
            <a:ext cx="1331305" cy="20150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/>
          <p:cNvSpPr/>
          <p:nvPr/>
        </p:nvSpPr>
        <p:spPr>
          <a:xfrm rot="5400000">
            <a:off x="4391174" y="2423062"/>
            <a:ext cx="974554" cy="834061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18909" y="24457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42869" y="2815079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Left Brace 32"/>
          <p:cNvSpPr/>
          <p:nvPr/>
        </p:nvSpPr>
        <p:spPr>
          <a:xfrm>
            <a:off x="6141282" y="1951322"/>
            <a:ext cx="407332" cy="18129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606316" y="3049766"/>
            <a:ext cx="2839342" cy="2669912"/>
          </a:xfrm>
          <a:custGeom>
            <a:avLst/>
            <a:gdLst>
              <a:gd name="connsiteX0" fmla="*/ 2839342 w 2839342"/>
              <a:gd name="connsiteY0" fmla="*/ 0 h 2669912"/>
              <a:gd name="connsiteX1" fmla="*/ 2563794 w 2839342"/>
              <a:gd name="connsiteY1" fmla="*/ 287559 h 2669912"/>
              <a:gd name="connsiteX2" fmla="*/ 2455971 w 2839342"/>
              <a:gd name="connsiteY2" fmla="*/ 1401853 h 2669912"/>
              <a:gd name="connsiteX3" fmla="*/ 1030310 w 2839342"/>
              <a:gd name="connsiteY3" fmla="*/ 2504166 h 2669912"/>
              <a:gd name="connsiteX4" fmla="*/ 383371 w 2839342"/>
              <a:gd name="connsiteY4" fmla="*/ 2396331 h 2669912"/>
              <a:gd name="connsiteX5" fmla="*/ 0 w 2839342"/>
              <a:gd name="connsiteY5" fmla="*/ 1605541 h 266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9342" h="2669912">
                <a:moveTo>
                  <a:pt x="2839342" y="0"/>
                </a:moveTo>
                <a:cubicBezTo>
                  <a:pt x="2733515" y="26958"/>
                  <a:pt x="2627689" y="53917"/>
                  <a:pt x="2563794" y="287559"/>
                </a:cubicBezTo>
                <a:cubicBezTo>
                  <a:pt x="2499899" y="521201"/>
                  <a:pt x="2711552" y="1032418"/>
                  <a:pt x="2455971" y="1401853"/>
                </a:cubicBezTo>
                <a:cubicBezTo>
                  <a:pt x="2200390" y="1771288"/>
                  <a:pt x="1375743" y="2338420"/>
                  <a:pt x="1030310" y="2504166"/>
                </a:cubicBezTo>
                <a:cubicBezTo>
                  <a:pt x="684877" y="2669912"/>
                  <a:pt x="555089" y="2546102"/>
                  <a:pt x="383371" y="2396331"/>
                </a:cubicBezTo>
                <a:cubicBezTo>
                  <a:pt x="211653" y="2246560"/>
                  <a:pt x="0" y="1605541"/>
                  <a:pt x="0" y="160554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10" descr="DetectWindow2"/>
          <p:cNvPicPr>
            <a:picLocks noChangeAspect="1" noChangeArrowheads="1"/>
          </p:cNvPicPr>
          <p:nvPr/>
        </p:nvPicPr>
        <p:blipFill>
          <a:blip r:embed="rId4"/>
          <a:srcRect l="24609" t="15471" r="9388" b="13901"/>
          <a:stretch>
            <a:fillRect/>
          </a:stretch>
        </p:blipFill>
        <p:spPr bwMode="auto">
          <a:xfrm>
            <a:off x="6548614" y="1951176"/>
            <a:ext cx="2298700" cy="178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6" name="Straight Connector 45"/>
          <p:cNvCxnSpPr/>
          <p:nvPr/>
        </p:nvCxnSpPr>
        <p:spPr>
          <a:xfrm>
            <a:off x="5295482" y="2841325"/>
            <a:ext cx="6642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685800" y="1341945"/>
            <a:ext cx="1961857" cy="1857157"/>
          </a:xfrm>
          <a:prstGeom prst="cube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3162399" y="1341945"/>
            <a:ext cx="1961857" cy="1857157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5746819" y="1341945"/>
            <a:ext cx="1961857" cy="1857157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232245" y="2336800"/>
            <a:ext cx="1371600" cy="2159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795580" y="2347913"/>
            <a:ext cx="1371600" cy="2159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745700" y="2347913"/>
            <a:ext cx="1397000" cy="228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98204" y="19785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✓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61622" y="19914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✗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47522" y="1990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✓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62053" y="19785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✓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87740" y="19785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✗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87102" y="19785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✗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NS.jpg"/>
          <p:cNvPicPr>
            <a:picLocks noChangeAspect="1"/>
          </p:cNvPicPr>
          <p:nvPr/>
        </p:nvPicPr>
        <p:blipFill>
          <a:blip r:embed="rId2"/>
          <a:srcRect t="4612" b="4738"/>
          <a:stretch>
            <a:fillRect/>
          </a:stretch>
        </p:blipFill>
        <p:spPr>
          <a:xfrm>
            <a:off x="500165" y="1809230"/>
            <a:ext cx="2273300" cy="3235047"/>
          </a:xfrm>
          <a:prstGeom prst="rect">
            <a:avLst/>
          </a:prstGeom>
        </p:spPr>
      </p:pic>
      <p:pic>
        <p:nvPicPr>
          <p:cNvPr id="6" name="Picture 5" descr="Medtroninc.jpg"/>
          <p:cNvPicPr>
            <a:picLocks noChangeAspect="1"/>
          </p:cNvPicPr>
          <p:nvPr/>
        </p:nvPicPr>
        <p:blipFill>
          <a:blip r:embed="rId3"/>
          <a:srcRect l="33448" t="8408" b="11543"/>
          <a:stretch>
            <a:fillRect/>
          </a:stretch>
        </p:blipFill>
        <p:spPr>
          <a:xfrm>
            <a:off x="3007771" y="3535918"/>
            <a:ext cx="2586347" cy="1677432"/>
          </a:xfrm>
          <a:prstGeom prst="rect">
            <a:avLst/>
          </a:prstGeom>
        </p:spPr>
      </p:pic>
      <p:pic>
        <p:nvPicPr>
          <p:cNvPr id="7" name="Picture 6" descr="NeuroPace.jpg"/>
          <p:cNvPicPr>
            <a:picLocks noChangeAspect="1"/>
          </p:cNvPicPr>
          <p:nvPr/>
        </p:nvPicPr>
        <p:blipFill>
          <a:blip r:embed="rId4"/>
          <a:srcRect r="48805"/>
          <a:stretch>
            <a:fillRect/>
          </a:stretch>
        </p:blipFill>
        <p:spPr>
          <a:xfrm>
            <a:off x="5942254" y="1484352"/>
            <a:ext cx="2152066" cy="1930400"/>
          </a:xfrm>
          <a:prstGeom prst="rect">
            <a:avLst/>
          </a:prstGeom>
        </p:spPr>
      </p:pic>
      <p:pic>
        <p:nvPicPr>
          <p:cNvPr id="8" name="Picture 7" descr="NeuroPace.jpg"/>
          <p:cNvPicPr>
            <a:picLocks noChangeAspect="1"/>
          </p:cNvPicPr>
          <p:nvPr/>
        </p:nvPicPr>
        <p:blipFill>
          <a:blip r:embed="rId4"/>
          <a:srcRect l="52129" b="8758"/>
          <a:stretch>
            <a:fillRect/>
          </a:stretch>
        </p:blipFill>
        <p:spPr>
          <a:xfrm>
            <a:off x="6014134" y="3402770"/>
            <a:ext cx="2012349" cy="1761327"/>
          </a:xfrm>
          <a:prstGeom prst="rect">
            <a:avLst/>
          </a:prstGeom>
        </p:spPr>
      </p:pic>
      <p:pic>
        <p:nvPicPr>
          <p:cNvPr id="9" name="Picture 8" descr="Medtroninc.jpg"/>
          <p:cNvPicPr>
            <a:picLocks noChangeAspect="1"/>
          </p:cNvPicPr>
          <p:nvPr/>
        </p:nvPicPr>
        <p:blipFill>
          <a:blip r:embed="rId3"/>
          <a:srcRect t="9715" r="64616" b="7528"/>
          <a:stretch>
            <a:fillRect/>
          </a:stretch>
        </p:blipFill>
        <p:spPr>
          <a:xfrm>
            <a:off x="3613405" y="1644650"/>
            <a:ext cx="1375080" cy="173417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9407" y="1448406"/>
            <a:ext cx="2521878" cy="386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26609" y="1448406"/>
            <a:ext cx="2521878" cy="386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onalHalfBrain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rcRect l="19746" t="70583" r="27072" b="3070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3"/>
              <a:srcRect l="19746" t="70583" r="27072" b="3070"/>
              <a:stretch>
                <a:fillRect/>
              </a:stretch>
            </p:blipFill>
          </mc:Fallback>
        </mc:AlternateContent>
        <p:spPr>
          <a:xfrm rot="5400000">
            <a:off x="-415192" y="1368945"/>
            <a:ext cx="4953248" cy="347430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968430">
            <a:off x="2770244" y="3827625"/>
            <a:ext cx="533990" cy="1571568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49032" y="5582720"/>
            <a:ext cx="153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epileptic focus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" name="Group 17"/>
          <p:cNvGrpSpPr/>
          <p:nvPr/>
        </p:nvGrpSpPr>
        <p:grpSpPr>
          <a:xfrm rot="7294002">
            <a:off x="2504196" y="4473159"/>
            <a:ext cx="1029157" cy="313303"/>
            <a:chOff x="5954372" y="1328187"/>
            <a:chExt cx="1029157" cy="313303"/>
          </a:xfrm>
        </p:grpSpPr>
        <p:cxnSp>
          <p:nvCxnSpPr>
            <p:cNvPr id="8" name="Straight Connector 7"/>
            <p:cNvCxnSpPr/>
            <p:nvPr/>
          </p:nvCxnSpPr>
          <p:spPr>
            <a:xfrm rot="5400000">
              <a:off x="6008532" y="1563209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6162522" y="1560638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6311741" y="1563209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6464141" y="1560638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6619722" y="1560638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6768941" y="1563210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be 15"/>
            <p:cNvSpPr/>
            <p:nvPr/>
          </p:nvSpPr>
          <p:spPr>
            <a:xfrm>
              <a:off x="5954372" y="1328187"/>
              <a:ext cx="1029157" cy="203688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Curved Connector 19"/>
          <p:cNvCxnSpPr/>
          <p:nvPr/>
        </p:nvCxnSpPr>
        <p:spPr>
          <a:xfrm flipV="1">
            <a:off x="3122188" y="2648380"/>
            <a:ext cx="1331305" cy="20150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/>
          <p:cNvSpPr/>
          <p:nvPr/>
        </p:nvSpPr>
        <p:spPr>
          <a:xfrm rot="5400000">
            <a:off x="4391174" y="2423062"/>
            <a:ext cx="974554" cy="834061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18909" y="24457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42869" y="2815079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Left Brace 32"/>
          <p:cNvSpPr/>
          <p:nvPr/>
        </p:nvSpPr>
        <p:spPr>
          <a:xfrm>
            <a:off x="6141282" y="1951322"/>
            <a:ext cx="407332" cy="18129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606316" y="3049766"/>
            <a:ext cx="2839342" cy="2669912"/>
          </a:xfrm>
          <a:custGeom>
            <a:avLst/>
            <a:gdLst>
              <a:gd name="connsiteX0" fmla="*/ 2839342 w 2839342"/>
              <a:gd name="connsiteY0" fmla="*/ 0 h 2669912"/>
              <a:gd name="connsiteX1" fmla="*/ 2563794 w 2839342"/>
              <a:gd name="connsiteY1" fmla="*/ 287559 h 2669912"/>
              <a:gd name="connsiteX2" fmla="*/ 2455971 w 2839342"/>
              <a:gd name="connsiteY2" fmla="*/ 1401853 h 2669912"/>
              <a:gd name="connsiteX3" fmla="*/ 1030310 w 2839342"/>
              <a:gd name="connsiteY3" fmla="*/ 2504166 h 2669912"/>
              <a:gd name="connsiteX4" fmla="*/ 383371 w 2839342"/>
              <a:gd name="connsiteY4" fmla="*/ 2396331 h 2669912"/>
              <a:gd name="connsiteX5" fmla="*/ 0 w 2839342"/>
              <a:gd name="connsiteY5" fmla="*/ 1605541 h 266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9342" h="2669912">
                <a:moveTo>
                  <a:pt x="2839342" y="0"/>
                </a:moveTo>
                <a:cubicBezTo>
                  <a:pt x="2733515" y="26958"/>
                  <a:pt x="2627689" y="53917"/>
                  <a:pt x="2563794" y="287559"/>
                </a:cubicBezTo>
                <a:cubicBezTo>
                  <a:pt x="2499899" y="521201"/>
                  <a:pt x="2711552" y="1032418"/>
                  <a:pt x="2455971" y="1401853"/>
                </a:cubicBezTo>
                <a:cubicBezTo>
                  <a:pt x="2200390" y="1771288"/>
                  <a:pt x="1375743" y="2338420"/>
                  <a:pt x="1030310" y="2504166"/>
                </a:cubicBezTo>
                <a:cubicBezTo>
                  <a:pt x="684877" y="2669912"/>
                  <a:pt x="555089" y="2546102"/>
                  <a:pt x="383371" y="2396331"/>
                </a:cubicBezTo>
                <a:cubicBezTo>
                  <a:pt x="211653" y="2246560"/>
                  <a:pt x="0" y="1605541"/>
                  <a:pt x="0" y="160554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10" descr="DetectWindow2"/>
          <p:cNvPicPr>
            <a:picLocks noChangeAspect="1" noChangeArrowheads="1"/>
          </p:cNvPicPr>
          <p:nvPr/>
        </p:nvPicPr>
        <p:blipFill>
          <a:blip r:embed="rId4"/>
          <a:srcRect l="24609" t="15471" r="9388" b="13901"/>
          <a:stretch>
            <a:fillRect/>
          </a:stretch>
        </p:blipFill>
        <p:spPr bwMode="auto">
          <a:xfrm>
            <a:off x="6548614" y="1951176"/>
            <a:ext cx="2298700" cy="178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6" name="Straight Connector 45"/>
          <p:cNvCxnSpPr/>
          <p:nvPr/>
        </p:nvCxnSpPr>
        <p:spPr>
          <a:xfrm>
            <a:off x="5295482" y="2841325"/>
            <a:ext cx="6642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2318933" y="1637748"/>
            <a:ext cx="148273" cy="107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108541" y="1425817"/>
            <a:ext cx="578739" cy="525505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650642" y="12482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neural mass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000423" y="258029"/>
            <a:ext cx="1227732" cy="17233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2" name="Picture 2" descr="3pyramid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96850" y="258029"/>
            <a:ext cx="597069" cy="1723344"/>
          </a:xfrm>
          <a:prstGeom prst="rect">
            <a:avLst/>
          </a:prstGeom>
          <a:noFill/>
        </p:spPr>
      </p:pic>
      <p:cxnSp>
        <p:nvCxnSpPr>
          <p:cNvPr id="44" name="Straight Connector 43"/>
          <p:cNvCxnSpPr>
            <a:stCxn id="29" idx="5"/>
          </p:cNvCxnSpPr>
          <p:nvPr/>
        </p:nvCxnSpPr>
        <p:spPr>
          <a:xfrm rot="16200000" flipH="1">
            <a:off x="3244695" y="1232195"/>
            <a:ext cx="76958" cy="136129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82922" y="299041"/>
            <a:ext cx="1451887" cy="109083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95319" y="874659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≈</a:t>
            </a:r>
            <a:r>
              <a:rPr lang="en-US" dirty="0" smtClean="0"/>
              <a:t>10,000 neurons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onalHalfBrain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rcRect l="19746" t="70583" r="27072" b="3070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3"/>
              <a:srcRect l="19746" t="70583" r="27072" b="3070"/>
              <a:stretch>
                <a:fillRect/>
              </a:stretch>
            </p:blipFill>
          </mc:Fallback>
        </mc:AlternateContent>
        <p:spPr>
          <a:xfrm rot="5400000">
            <a:off x="-415192" y="1368945"/>
            <a:ext cx="4953248" cy="347430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968430">
            <a:off x="2770244" y="3827625"/>
            <a:ext cx="533990" cy="1571568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49032" y="5582720"/>
            <a:ext cx="153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epileptic focus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" name="Group 17"/>
          <p:cNvGrpSpPr/>
          <p:nvPr/>
        </p:nvGrpSpPr>
        <p:grpSpPr>
          <a:xfrm rot="7294002">
            <a:off x="2504196" y="4473159"/>
            <a:ext cx="1029157" cy="313303"/>
            <a:chOff x="5954372" y="1328187"/>
            <a:chExt cx="1029157" cy="313303"/>
          </a:xfrm>
        </p:grpSpPr>
        <p:cxnSp>
          <p:nvCxnSpPr>
            <p:cNvPr id="8" name="Straight Connector 7"/>
            <p:cNvCxnSpPr/>
            <p:nvPr/>
          </p:nvCxnSpPr>
          <p:spPr>
            <a:xfrm rot="5400000">
              <a:off x="6008532" y="1563209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6162522" y="1560638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6311741" y="1563209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6464141" y="1560638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6619722" y="1560638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6768941" y="1563210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be 15"/>
            <p:cNvSpPr/>
            <p:nvPr/>
          </p:nvSpPr>
          <p:spPr>
            <a:xfrm>
              <a:off x="5954372" y="1328187"/>
              <a:ext cx="1029157" cy="203688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Curved Connector 19"/>
          <p:cNvCxnSpPr/>
          <p:nvPr/>
        </p:nvCxnSpPr>
        <p:spPr>
          <a:xfrm flipV="1">
            <a:off x="3122188" y="2648380"/>
            <a:ext cx="1331305" cy="20150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/>
          <p:cNvSpPr/>
          <p:nvPr/>
        </p:nvSpPr>
        <p:spPr>
          <a:xfrm rot="5400000">
            <a:off x="4391174" y="2423062"/>
            <a:ext cx="974554" cy="834061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18909" y="24457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42869" y="2815079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Left Brace 32"/>
          <p:cNvSpPr/>
          <p:nvPr/>
        </p:nvSpPr>
        <p:spPr>
          <a:xfrm>
            <a:off x="6141282" y="1951322"/>
            <a:ext cx="407332" cy="18129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606316" y="3049766"/>
            <a:ext cx="2839342" cy="2669912"/>
          </a:xfrm>
          <a:custGeom>
            <a:avLst/>
            <a:gdLst>
              <a:gd name="connsiteX0" fmla="*/ 2839342 w 2839342"/>
              <a:gd name="connsiteY0" fmla="*/ 0 h 2669912"/>
              <a:gd name="connsiteX1" fmla="*/ 2563794 w 2839342"/>
              <a:gd name="connsiteY1" fmla="*/ 287559 h 2669912"/>
              <a:gd name="connsiteX2" fmla="*/ 2455971 w 2839342"/>
              <a:gd name="connsiteY2" fmla="*/ 1401853 h 2669912"/>
              <a:gd name="connsiteX3" fmla="*/ 1030310 w 2839342"/>
              <a:gd name="connsiteY3" fmla="*/ 2504166 h 2669912"/>
              <a:gd name="connsiteX4" fmla="*/ 383371 w 2839342"/>
              <a:gd name="connsiteY4" fmla="*/ 2396331 h 2669912"/>
              <a:gd name="connsiteX5" fmla="*/ 0 w 2839342"/>
              <a:gd name="connsiteY5" fmla="*/ 1605541 h 266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9342" h="2669912">
                <a:moveTo>
                  <a:pt x="2839342" y="0"/>
                </a:moveTo>
                <a:cubicBezTo>
                  <a:pt x="2733515" y="26958"/>
                  <a:pt x="2627689" y="53917"/>
                  <a:pt x="2563794" y="287559"/>
                </a:cubicBezTo>
                <a:cubicBezTo>
                  <a:pt x="2499899" y="521201"/>
                  <a:pt x="2711552" y="1032418"/>
                  <a:pt x="2455971" y="1401853"/>
                </a:cubicBezTo>
                <a:cubicBezTo>
                  <a:pt x="2200390" y="1771288"/>
                  <a:pt x="1375743" y="2338420"/>
                  <a:pt x="1030310" y="2504166"/>
                </a:cubicBezTo>
                <a:cubicBezTo>
                  <a:pt x="684877" y="2669912"/>
                  <a:pt x="555089" y="2546102"/>
                  <a:pt x="383371" y="2396331"/>
                </a:cubicBezTo>
                <a:cubicBezTo>
                  <a:pt x="211653" y="2246560"/>
                  <a:pt x="0" y="1605541"/>
                  <a:pt x="0" y="160554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10" descr="DetectWindow2"/>
          <p:cNvPicPr>
            <a:picLocks noChangeAspect="1" noChangeArrowheads="1"/>
          </p:cNvPicPr>
          <p:nvPr/>
        </p:nvPicPr>
        <p:blipFill>
          <a:blip r:embed="rId4"/>
          <a:srcRect l="24609" t="15471" r="9388" b="13901"/>
          <a:stretch>
            <a:fillRect/>
          </a:stretch>
        </p:blipFill>
        <p:spPr bwMode="auto">
          <a:xfrm>
            <a:off x="6548614" y="1951176"/>
            <a:ext cx="2298700" cy="178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6" name="Straight Connector 45"/>
          <p:cNvCxnSpPr/>
          <p:nvPr/>
        </p:nvCxnSpPr>
        <p:spPr>
          <a:xfrm>
            <a:off x="5295482" y="2841325"/>
            <a:ext cx="6642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arallelogram 20"/>
          <p:cNvSpPr/>
          <p:nvPr/>
        </p:nvSpPr>
        <p:spPr>
          <a:xfrm rot="13116221">
            <a:off x="2026802" y="1559165"/>
            <a:ext cx="998915" cy="164644"/>
          </a:xfrm>
          <a:prstGeom prst="parallelogram">
            <a:avLst>
              <a:gd name="adj" fmla="val 8562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37209" y="239633"/>
            <a:ext cx="1509741" cy="1826693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2679667" y="1241563"/>
            <a:ext cx="124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eural field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035534" y="1939194"/>
            <a:ext cx="904328" cy="6627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387081" y="299041"/>
            <a:ext cx="1537413" cy="96648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58900" y="814755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r>
              <a:rPr lang="en-US" dirty="0" smtClean="0"/>
              <a:t>illions of neurons</a:t>
            </a:r>
            <a:br>
              <a:rPr lang="en-US" dirty="0" smtClean="0"/>
            </a:br>
            <a:r>
              <a:rPr lang="en-US" dirty="0" smtClean="0"/>
              <a:t>≈</a:t>
            </a:r>
            <a:r>
              <a:rPr lang="en-US" dirty="0" smtClean="0"/>
              <a:t>∞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onalHalfBrain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rcRect l="19746" t="70583" r="27072" b="3070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3"/>
              <a:srcRect l="19746" t="70583" r="27072" b="3070"/>
              <a:stretch>
                <a:fillRect/>
              </a:stretch>
            </p:blipFill>
          </mc:Fallback>
        </mc:AlternateContent>
        <p:spPr>
          <a:xfrm rot="5400000">
            <a:off x="-415192" y="1368945"/>
            <a:ext cx="4953248" cy="3474302"/>
          </a:xfrm>
          <a:prstGeom prst="rect">
            <a:avLst/>
          </a:prstGeom>
        </p:spPr>
      </p:pic>
      <p:grpSp>
        <p:nvGrpSpPr>
          <p:cNvPr id="2" name="Group 17"/>
          <p:cNvGrpSpPr/>
          <p:nvPr/>
        </p:nvGrpSpPr>
        <p:grpSpPr>
          <a:xfrm rot="7294002">
            <a:off x="2504196" y="4473159"/>
            <a:ext cx="1029157" cy="313303"/>
            <a:chOff x="5954372" y="1328187"/>
            <a:chExt cx="1029157" cy="313303"/>
          </a:xfrm>
        </p:grpSpPr>
        <p:cxnSp>
          <p:nvCxnSpPr>
            <p:cNvPr id="8" name="Straight Connector 7"/>
            <p:cNvCxnSpPr/>
            <p:nvPr/>
          </p:nvCxnSpPr>
          <p:spPr>
            <a:xfrm rot="5400000">
              <a:off x="6008532" y="1563209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6162522" y="1560638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6311741" y="1563209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6464141" y="1560638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6619722" y="1560638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6768941" y="1563210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be 15"/>
            <p:cNvSpPr/>
            <p:nvPr/>
          </p:nvSpPr>
          <p:spPr>
            <a:xfrm>
              <a:off x="5954372" y="1328187"/>
              <a:ext cx="1029157" cy="203688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Curved Connector 19"/>
          <p:cNvCxnSpPr/>
          <p:nvPr/>
        </p:nvCxnSpPr>
        <p:spPr>
          <a:xfrm flipV="1">
            <a:off x="3122188" y="2648380"/>
            <a:ext cx="1331305" cy="20150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/>
          <p:cNvSpPr/>
          <p:nvPr/>
        </p:nvSpPr>
        <p:spPr>
          <a:xfrm rot="5400000">
            <a:off x="4391174" y="2423062"/>
            <a:ext cx="974554" cy="834061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18909" y="24457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42869" y="2815079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Left Brace 32"/>
          <p:cNvSpPr/>
          <p:nvPr/>
        </p:nvSpPr>
        <p:spPr>
          <a:xfrm>
            <a:off x="6141282" y="1951322"/>
            <a:ext cx="407332" cy="18129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606316" y="3049766"/>
            <a:ext cx="2839342" cy="2669912"/>
          </a:xfrm>
          <a:custGeom>
            <a:avLst/>
            <a:gdLst>
              <a:gd name="connsiteX0" fmla="*/ 2839342 w 2839342"/>
              <a:gd name="connsiteY0" fmla="*/ 0 h 2669912"/>
              <a:gd name="connsiteX1" fmla="*/ 2563794 w 2839342"/>
              <a:gd name="connsiteY1" fmla="*/ 287559 h 2669912"/>
              <a:gd name="connsiteX2" fmla="*/ 2455971 w 2839342"/>
              <a:gd name="connsiteY2" fmla="*/ 1401853 h 2669912"/>
              <a:gd name="connsiteX3" fmla="*/ 1030310 w 2839342"/>
              <a:gd name="connsiteY3" fmla="*/ 2504166 h 2669912"/>
              <a:gd name="connsiteX4" fmla="*/ 383371 w 2839342"/>
              <a:gd name="connsiteY4" fmla="*/ 2396331 h 2669912"/>
              <a:gd name="connsiteX5" fmla="*/ 0 w 2839342"/>
              <a:gd name="connsiteY5" fmla="*/ 1605541 h 266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9342" h="2669912">
                <a:moveTo>
                  <a:pt x="2839342" y="0"/>
                </a:moveTo>
                <a:cubicBezTo>
                  <a:pt x="2733515" y="26958"/>
                  <a:pt x="2627689" y="53917"/>
                  <a:pt x="2563794" y="287559"/>
                </a:cubicBezTo>
                <a:cubicBezTo>
                  <a:pt x="2499899" y="521201"/>
                  <a:pt x="2711552" y="1032418"/>
                  <a:pt x="2455971" y="1401853"/>
                </a:cubicBezTo>
                <a:cubicBezTo>
                  <a:pt x="2200390" y="1771288"/>
                  <a:pt x="1375743" y="2338420"/>
                  <a:pt x="1030310" y="2504166"/>
                </a:cubicBezTo>
                <a:cubicBezTo>
                  <a:pt x="684877" y="2669912"/>
                  <a:pt x="555089" y="2546102"/>
                  <a:pt x="383371" y="2396331"/>
                </a:cubicBezTo>
                <a:cubicBezTo>
                  <a:pt x="211653" y="2246560"/>
                  <a:pt x="0" y="1605541"/>
                  <a:pt x="0" y="160554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10" descr="DetectWindow2"/>
          <p:cNvPicPr>
            <a:picLocks noChangeAspect="1" noChangeArrowheads="1"/>
          </p:cNvPicPr>
          <p:nvPr/>
        </p:nvPicPr>
        <p:blipFill>
          <a:blip r:embed="rId4"/>
          <a:srcRect l="24609" t="15471" r="9388" b="13901"/>
          <a:stretch>
            <a:fillRect/>
          </a:stretch>
        </p:blipFill>
        <p:spPr bwMode="auto">
          <a:xfrm>
            <a:off x="6548614" y="1951176"/>
            <a:ext cx="2298700" cy="178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6" name="Straight Connector 45"/>
          <p:cNvCxnSpPr/>
          <p:nvPr/>
        </p:nvCxnSpPr>
        <p:spPr>
          <a:xfrm>
            <a:off x="5295482" y="2841325"/>
            <a:ext cx="6642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 rot="2381433">
            <a:off x="3176114" y="1571104"/>
            <a:ext cx="1618160" cy="4267728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548848" y="4399367"/>
            <a:ext cx="199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observation system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35</Words>
  <Application>Microsoft Macintosh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University of Melbourne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Dean Freestone</dc:creator>
  <cp:lastModifiedBy>Dean Freestone</cp:lastModifiedBy>
  <cp:revision>3</cp:revision>
  <dcterms:created xsi:type="dcterms:W3CDTF">2011-03-15T23:35:30Z</dcterms:created>
  <dcterms:modified xsi:type="dcterms:W3CDTF">2011-03-16T06:08:26Z</dcterms:modified>
</cp:coreProperties>
</file>