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4C4A-09FB-C849-B41D-C17F84D6146B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685800" y="1341945"/>
            <a:ext cx="1961857" cy="1857157"/>
          </a:xfrm>
          <a:prstGeom prst="cub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162399" y="1341945"/>
            <a:ext cx="1961857" cy="185715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746819" y="1341945"/>
            <a:ext cx="1961857" cy="185715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32245" y="2336800"/>
            <a:ext cx="1371600" cy="215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95580" y="2347913"/>
            <a:ext cx="13716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45700" y="2347913"/>
            <a:ext cx="13970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8204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1622" y="1991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✗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7522" y="1990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2053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7740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7102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NS.jpg"/>
          <p:cNvPicPr>
            <a:picLocks noChangeAspect="1"/>
          </p:cNvPicPr>
          <p:nvPr/>
        </p:nvPicPr>
        <p:blipFill>
          <a:blip r:embed="rId2"/>
          <a:srcRect t="4612" b="4738"/>
          <a:stretch>
            <a:fillRect/>
          </a:stretch>
        </p:blipFill>
        <p:spPr>
          <a:xfrm>
            <a:off x="500165" y="1809230"/>
            <a:ext cx="2273300" cy="3235047"/>
          </a:xfrm>
          <a:prstGeom prst="rect">
            <a:avLst/>
          </a:prstGeom>
        </p:spPr>
      </p:pic>
      <p:pic>
        <p:nvPicPr>
          <p:cNvPr id="6" name="Picture 5" descr="Medtroninc.jpg"/>
          <p:cNvPicPr>
            <a:picLocks noChangeAspect="1"/>
          </p:cNvPicPr>
          <p:nvPr/>
        </p:nvPicPr>
        <p:blipFill>
          <a:blip r:embed="rId3"/>
          <a:srcRect l="33448" t="8408" b="11543"/>
          <a:stretch>
            <a:fillRect/>
          </a:stretch>
        </p:blipFill>
        <p:spPr>
          <a:xfrm>
            <a:off x="3007771" y="3535918"/>
            <a:ext cx="2586347" cy="1677432"/>
          </a:xfrm>
          <a:prstGeom prst="rect">
            <a:avLst/>
          </a:prstGeom>
        </p:spPr>
      </p:pic>
      <p:pic>
        <p:nvPicPr>
          <p:cNvPr id="7" name="Picture 6" descr="NeuroPace.jpg"/>
          <p:cNvPicPr>
            <a:picLocks noChangeAspect="1"/>
          </p:cNvPicPr>
          <p:nvPr/>
        </p:nvPicPr>
        <p:blipFill>
          <a:blip r:embed="rId4"/>
          <a:srcRect r="48805"/>
          <a:stretch>
            <a:fillRect/>
          </a:stretch>
        </p:blipFill>
        <p:spPr>
          <a:xfrm>
            <a:off x="5942254" y="1484352"/>
            <a:ext cx="2152066" cy="1930400"/>
          </a:xfrm>
          <a:prstGeom prst="rect">
            <a:avLst/>
          </a:prstGeom>
        </p:spPr>
      </p:pic>
      <p:pic>
        <p:nvPicPr>
          <p:cNvPr id="8" name="Picture 7" descr="NeuroPace.jpg"/>
          <p:cNvPicPr>
            <a:picLocks noChangeAspect="1"/>
          </p:cNvPicPr>
          <p:nvPr/>
        </p:nvPicPr>
        <p:blipFill>
          <a:blip r:embed="rId4"/>
          <a:srcRect l="52129" b="8758"/>
          <a:stretch>
            <a:fillRect/>
          </a:stretch>
        </p:blipFill>
        <p:spPr>
          <a:xfrm>
            <a:off x="6014134" y="3402770"/>
            <a:ext cx="2012349" cy="1761327"/>
          </a:xfrm>
          <a:prstGeom prst="rect">
            <a:avLst/>
          </a:prstGeom>
        </p:spPr>
      </p:pic>
      <p:pic>
        <p:nvPicPr>
          <p:cNvPr id="9" name="Picture 8" descr="Medtroninc.jpg"/>
          <p:cNvPicPr>
            <a:picLocks noChangeAspect="1"/>
          </p:cNvPicPr>
          <p:nvPr/>
        </p:nvPicPr>
        <p:blipFill>
          <a:blip r:embed="rId3"/>
          <a:srcRect t="9715" r="64616" b="7528"/>
          <a:stretch>
            <a:fillRect/>
          </a:stretch>
        </p:blipFill>
        <p:spPr>
          <a:xfrm>
            <a:off x="3613405" y="1644650"/>
            <a:ext cx="1375080" cy="17341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9407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6609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318933" y="1637748"/>
            <a:ext cx="148273" cy="10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08541" y="1425817"/>
            <a:ext cx="578739" cy="52550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50642" y="124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neural mass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0423" y="258029"/>
            <a:ext cx="1227732" cy="17233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2" name="Picture 2" descr="3pyramid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6850" y="258029"/>
            <a:ext cx="597069" cy="1723344"/>
          </a:xfrm>
          <a:prstGeom prst="rect">
            <a:avLst/>
          </a:prstGeom>
          <a:noFill/>
        </p:spPr>
      </p:pic>
      <p:cxnSp>
        <p:nvCxnSpPr>
          <p:cNvPr id="44" name="Straight Connector 43"/>
          <p:cNvCxnSpPr>
            <a:stCxn id="29" idx="5"/>
          </p:cNvCxnSpPr>
          <p:nvPr/>
        </p:nvCxnSpPr>
        <p:spPr>
          <a:xfrm rot="16200000" flipH="1">
            <a:off x="3244695" y="1232195"/>
            <a:ext cx="76958" cy="136129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82922" y="299041"/>
            <a:ext cx="1451887" cy="10908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5319" y="874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≈10,000 neurons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 rot="13116221">
            <a:off x="2026802" y="1559165"/>
            <a:ext cx="998915" cy="164644"/>
          </a:xfrm>
          <a:prstGeom prst="parallelogram">
            <a:avLst>
              <a:gd name="adj" fmla="val 856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7209" y="239633"/>
            <a:ext cx="1509741" cy="182669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679667" y="1241563"/>
            <a:ext cx="124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neural field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035534" y="1939194"/>
            <a:ext cx="904328" cy="6627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87081" y="299041"/>
            <a:ext cx="1537413" cy="9664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58900" y="81475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millions of neurons</a:t>
            </a:r>
            <a:br>
              <a:rPr lang="en-US" dirty="0" smtClean="0"/>
            </a:br>
            <a:r>
              <a:rPr lang="en-US" dirty="0" smtClean="0"/>
              <a:t>≈∞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2381433">
            <a:off x="3176114" y="1571104"/>
            <a:ext cx="1618160" cy="426772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8848" y="4399367"/>
            <a:ext cx="199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observation system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576990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8183485">
            <a:off x="2385515" y="4431432"/>
            <a:ext cx="998915" cy="164644"/>
          </a:xfrm>
          <a:prstGeom prst="parallelogram">
            <a:avLst>
              <a:gd name="adj" fmla="val 856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95482" y="2841325"/>
            <a:ext cx="347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igure3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65402" y="3891164"/>
            <a:ext cx="2489200" cy="2286000"/>
          </a:xfrm>
          <a:prstGeom prst="rect">
            <a:avLst/>
          </a:prstGeom>
        </p:spPr>
      </p:pic>
      <p:pic>
        <p:nvPicPr>
          <p:cNvPr id="23" name="Picture 22" descr="Figure3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6118"/>
              <a:stretch>
                <a:fillRect/>
              </a:stretch>
            </p:blipFill>
          </mc:Choice>
          <mc:Fallback>
            <p:blipFill>
              <a:blip r:embed="rId7"/>
              <a:srcRect l="6118"/>
              <a:stretch>
                <a:fillRect/>
              </a:stretch>
            </p:blipFill>
          </mc:Fallback>
        </mc:AlternateContent>
        <p:spPr>
          <a:xfrm>
            <a:off x="6411434" y="2106235"/>
            <a:ext cx="3782810" cy="1582298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139800" y="4050243"/>
            <a:ext cx="1325602" cy="1588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149078" y="4506975"/>
            <a:ext cx="846399" cy="1794682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78879" y="635039"/>
            <a:ext cx="9447360" cy="5937531"/>
            <a:chOff x="-178879" y="946571"/>
            <a:chExt cx="9447360" cy="5937531"/>
          </a:xfrm>
        </p:grpSpPr>
        <p:pic>
          <p:nvPicPr>
            <p:cNvPr id="4" name="Picture 3" descr="CoronalHalfBra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19746" t="70583" r="27072" b="3070"/>
                <a:stretch>
                  <a:fillRect/>
                </a:stretch>
              </p:blipFill>
            </mc:Choice>
            <mc:Fallback>
              <p:blipFill>
                <a:blip r:embed="rId3"/>
                <a:srcRect l="19746" t="70583" r="27072" b="3070"/>
                <a:stretch>
                  <a:fillRect/>
                </a:stretch>
              </p:blipFill>
            </mc:Fallback>
          </mc:AlternateContent>
          <p:spPr>
            <a:xfrm rot="5400000">
              <a:off x="-918352" y="2075883"/>
              <a:ext cx="4953248" cy="3474302"/>
            </a:xfrm>
            <a:prstGeom prst="rect">
              <a:avLst/>
            </a:prstGeom>
          </p:spPr>
        </p:pic>
        <p:cxnSp>
          <p:nvCxnSpPr>
            <p:cNvPr id="20" name="Curved Connector 19"/>
            <p:cNvCxnSpPr/>
            <p:nvPr/>
          </p:nvCxnSpPr>
          <p:spPr>
            <a:xfrm flipV="1">
              <a:off x="2619028" y="3355318"/>
              <a:ext cx="1331305" cy="20150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3888014" y="3130000"/>
              <a:ext cx="974554" cy="834061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15749" y="31526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9709" y="3522017"/>
              <a:ext cx="25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5266742" y="2658260"/>
              <a:ext cx="407332" cy="181291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18183485">
              <a:off x="1882355" y="5138370"/>
              <a:ext cx="998915" cy="164644"/>
            </a:xfrm>
            <a:prstGeom prst="parallelogram">
              <a:avLst>
                <a:gd name="adj" fmla="val 85628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103156" y="3756704"/>
              <a:ext cx="2839342" cy="2669912"/>
            </a:xfrm>
            <a:custGeom>
              <a:avLst/>
              <a:gdLst>
                <a:gd name="connsiteX0" fmla="*/ 2839342 w 2839342"/>
                <a:gd name="connsiteY0" fmla="*/ 0 h 2669912"/>
                <a:gd name="connsiteX1" fmla="*/ 2563794 w 2839342"/>
                <a:gd name="connsiteY1" fmla="*/ 287559 h 2669912"/>
                <a:gd name="connsiteX2" fmla="*/ 2455971 w 2839342"/>
                <a:gd name="connsiteY2" fmla="*/ 1401853 h 2669912"/>
                <a:gd name="connsiteX3" fmla="*/ 1030310 w 2839342"/>
                <a:gd name="connsiteY3" fmla="*/ 2504166 h 2669912"/>
                <a:gd name="connsiteX4" fmla="*/ 383371 w 2839342"/>
                <a:gd name="connsiteY4" fmla="*/ 2396331 h 2669912"/>
                <a:gd name="connsiteX5" fmla="*/ 0 w 2839342"/>
                <a:gd name="connsiteY5" fmla="*/ 1605541 h 266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342" h="2669912">
                  <a:moveTo>
                    <a:pt x="2839342" y="0"/>
                  </a:moveTo>
                  <a:cubicBezTo>
                    <a:pt x="2733515" y="26958"/>
                    <a:pt x="2627689" y="53917"/>
                    <a:pt x="2563794" y="287559"/>
                  </a:cubicBezTo>
                  <a:cubicBezTo>
                    <a:pt x="2499899" y="521201"/>
                    <a:pt x="2711552" y="1032418"/>
                    <a:pt x="2455971" y="1401853"/>
                  </a:cubicBezTo>
                  <a:cubicBezTo>
                    <a:pt x="2200390" y="1771288"/>
                    <a:pt x="1375743" y="2338420"/>
                    <a:pt x="1030310" y="2504166"/>
                  </a:cubicBezTo>
                  <a:cubicBezTo>
                    <a:pt x="684877" y="2669912"/>
                    <a:pt x="555089" y="2546102"/>
                    <a:pt x="383371" y="2396331"/>
                  </a:cubicBezTo>
                  <a:cubicBezTo>
                    <a:pt x="211653" y="2246560"/>
                    <a:pt x="0" y="1605541"/>
                    <a:pt x="0" y="1605541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792322" y="3548263"/>
              <a:ext cx="34726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7"/>
            <p:cNvGrpSpPr/>
            <p:nvPr/>
          </p:nvGrpSpPr>
          <p:grpSpPr>
            <a:xfrm rot="7294002">
              <a:off x="2001036" y="5180097"/>
              <a:ext cx="1029157" cy="313303"/>
              <a:chOff x="5954372" y="1328187"/>
              <a:chExt cx="1029157" cy="313303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6008532" y="1563209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162522" y="1560638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311741" y="1563209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6464141" y="1560638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6619722" y="1560638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768941" y="1563210"/>
                <a:ext cx="154971" cy="1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be 15"/>
              <p:cNvSpPr/>
              <p:nvPr/>
            </p:nvSpPr>
            <p:spPr>
              <a:xfrm>
                <a:off x="5954372" y="1328187"/>
                <a:ext cx="1029157" cy="203688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 descr="Figure3a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962242" y="4598102"/>
              <a:ext cx="2489200" cy="2286000"/>
            </a:xfrm>
            <a:prstGeom prst="rect">
              <a:avLst/>
            </a:prstGeom>
          </p:spPr>
        </p:pic>
        <p:pic>
          <p:nvPicPr>
            <p:cNvPr id="23" name="Picture 22" descr="Figure3b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rcRect l="6118"/>
                <a:stretch>
                  <a:fillRect/>
                </a:stretch>
              </p:blipFill>
            </mc:Choice>
            <mc:Fallback>
              <p:blipFill>
                <a:blip r:embed="rId7"/>
                <a:srcRect l="6118"/>
                <a:stretch>
                  <a:fillRect/>
                </a:stretch>
              </p:blipFill>
            </mc:Fallback>
          </mc:AlternateContent>
          <p:spPr>
            <a:xfrm>
              <a:off x="5485671" y="2813173"/>
              <a:ext cx="3782810" cy="1582298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2636640" y="4757181"/>
              <a:ext cx="1325602" cy="1588"/>
            </a:xfrm>
            <a:prstGeom prst="line">
              <a:avLst/>
            </a:prstGeom>
            <a:ln w="38100" cmpd="sng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2645918" y="5213913"/>
              <a:ext cx="846399" cy="1794682"/>
            </a:xfrm>
            <a:prstGeom prst="line">
              <a:avLst/>
            </a:prstGeom>
            <a:ln w="38100" cmpd="sng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arallelogram 23"/>
            <p:cNvSpPr/>
            <p:nvPr/>
          </p:nvSpPr>
          <p:spPr>
            <a:xfrm rot="13116221">
              <a:off x="1523642" y="2266103"/>
              <a:ext cx="998915" cy="164644"/>
            </a:xfrm>
            <a:prstGeom prst="parallelogram">
              <a:avLst>
                <a:gd name="adj" fmla="val 85628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34049" y="946571"/>
              <a:ext cx="1509741" cy="1826693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2176507" y="1948501"/>
              <a:ext cx="124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neural field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532374" y="2646132"/>
              <a:ext cx="904328" cy="66271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883921" y="1005979"/>
              <a:ext cx="1537413" cy="966486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55740" y="1521693"/>
              <a:ext cx="19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millions of neurons</a:t>
              </a:r>
              <a:br>
                <a:rPr lang="en-US" dirty="0" smtClean="0"/>
              </a:br>
              <a:r>
                <a:rPr lang="en-US" dirty="0" smtClean="0"/>
                <a:t>≈∞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47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University of Melbourne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 Freestone</dc:creator>
  <cp:lastModifiedBy>Dean Freestone</cp:lastModifiedBy>
  <cp:revision>6</cp:revision>
  <dcterms:created xsi:type="dcterms:W3CDTF">2011-07-27T23:15:18Z</dcterms:created>
  <dcterms:modified xsi:type="dcterms:W3CDTF">2011-07-28T01:12:54Z</dcterms:modified>
</cp:coreProperties>
</file>