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5402" autoAdjust="0"/>
    <p:restoredTop sz="86417" autoAdjust="0"/>
  </p:normalViewPr>
  <p:slideViewPr>
    <p:cSldViewPr snapToGrid="0">
      <p:cViewPr varScale="1">
        <p:scale>
          <a:sx n="69" d="100"/>
          <a:sy n="69" d="100"/>
        </p:scale>
        <p:origin x="96" y="1068"/>
      </p:cViewPr>
      <p:guideLst/>
    </p:cSldViewPr>
  </p:slideViewPr>
  <p:outlineViewPr>
    <p:cViewPr>
      <p:scale>
        <a:sx n="33" d="100"/>
        <a:sy n="33" d="100"/>
      </p:scale>
      <p:origin x="0" y="-20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FF53-C2AF-4895-A6AF-AB69A3985902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E0AD-8830-47FC-B83D-1862BE150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Owin</a:t>
            </a:r>
            <a:r>
              <a:rPr lang="en-US" dirty="0" smtClean="0"/>
              <a:t>: http://owin.org/</a:t>
            </a:r>
          </a:p>
          <a:p>
            <a:r>
              <a:rPr lang="en-US" dirty="0" err="1" smtClean="0"/>
              <a:t>Owin</a:t>
            </a:r>
            <a:r>
              <a:rPr lang="en-US" baseline="0" dirty="0" smtClean="0"/>
              <a:t> Specification: http://owin.org/spec/owin-1.0.0.html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Nancy:</a:t>
            </a:r>
            <a:r>
              <a:rPr lang="en-US" baseline="0" dirty="0" smtClean="0"/>
              <a:t> http://nancyfx.org/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E0AD-8830-47FC-B83D-1862BE150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5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7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9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8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05B7-239D-49FA-BAA4-C4EEB03CFF1E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0C66F-A27B-4797-8C0C-BE0584F65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win.org/spec/owin-1.0.0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atanaproject.codeplex.com/" TargetMode="External"/><Relationship Id="rId2" Type="http://schemas.openxmlformats.org/officeDocument/2006/relationships/hyperlink" Target="http://www.asp.net/aspnet/overview/owin-and-katana/an-overview-of-project-katan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dice/KatanaDemoMar2014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OWIN</a:t>
            </a:r>
            <a:br>
              <a:rPr lang="en-US" dirty="0" smtClean="0"/>
            </a:br>
            <a:r>
              <a:rPr lang="en-US" sz="4000" b="1" dirty="0" smtClean="0">
                <a:solidFill>
                  <a:srgbClr val="7030A0"/>
                </a:solidFill>
              </a:rPr>
              <a:t>O</a:t>
            </a:r>
            <a:r>
              <a:rPr lang="en-US" sz="4000" dirty="0" smtClean="0"/>
              <a:t>pen </a:t>
            </a:r>
            <a:r>
              <a:rPr lang="en-US" sz="4000" b="1" dirty="0">
                <a:solidFill>
                  <a:srgbClr val="7030A0"/>
                </a:solidFill>
              </a:rPr>
              <a:t>W</a:t>
            </a:r>
            <a:r>
              <a:rPr lang="en-US" sz="4000" dirty="0" smtClean="0"/>
              <a:t>eb Server </a:t>
            </a:r>
            <a:r>
              <a:rPr lang="en-US" sz="4000" b="1" dirty="0">
                <a:solidFill>
                  <a:srgbClr val="7030A0"/>
                </a:solidFill>
              </a:rPr>
              <a:t>I</a:t>
            </a:r>
            <a:r>
              <a:rPr lang="en-US" sz="4000" dirty="0" smtClean="0"/>
              <a:t>nterface for </a:t>
            </a:r>
            <a:r>
              <a:rPr lang="en-US" sz="4000" dirty="0" err="1" smtClean="0"/>
              <a:t>.</a:t>
            </a:r>
            <a:r>
              <a:rPr lang="en-US" sz="4000" b="1" dirty="0" err="1">
                <a:solidFill>
                  <a:srgbClr val="7030A0"/>
                </a:solidFill>
              </a:rPr>
              <a:t>N</a:t>
            </a:r>
            <a:r>
              <a:rPr lang="en-US" sz="4000" dirty="0" err="1" smtClean="0"/>
              <a:t>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8262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OWIN is a </a:t>
            </a:r>
            <a:r>
              <a:rPr lang="en-US" dirty="0" smtClean="0">
                <a:hlinkClick r:id="rId3"/>
              </a:rPr>
              <a:t>Standard Only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Defines a simple protocol that server components use to communicate with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dirty="0" err="1" smtClean="0"/>
              <a:t>AppFunc</a:t>
            </a:r>
            <a:r>
              <a:rPr lang="en-US" dirty="0" smtClean="0"/>
              <a:t>’ is the primary interface of OWIN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0" y="4849531"/>
            <a:ext cx="746999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 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using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AppFunc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 =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Func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&lt;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cs typeface="Courier New" panose="02070309020205020404" pitchFamily="49" charset="0"/>
              </a:rPr>
              <a:t>   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IDictionary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&lt;string, object&gt;, // Environment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Courier New" panose="02070309020205020404" pitchFamily="49" charset="0"/>
              </a:rPr>
              <a:t>       Task&gt;; // Done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4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Katana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Katana is Microsoft’s Implementation of the OWIN Specification</a:t>
            </a:r>
          </a:p>
          <a:p>
            <a:r>
              <a:rPr lang="en-US" dirty="0" smtClean="0"/>
              <a:t>Katana provides a library of components that implement the </a:t>
            </a:r>
            <a:r>
              <a:rPr lang="en-US" b="1" dirty="0" err="1" smtClean="0">
                <a:solidFill>
                  <a:srgbClr val="7030A0"/>
                </a:solidFill>
              </a:rPr>
              <a:t>AppFunc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delegate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04" y="3303042"/>
            <a:ext cx="4171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host business logic in OWIN pipeline</a:t>
            </a:r>
          </a:p>
          <a:p>
            <a:pPr lvl="1"/>
            <a:r>
              <a:rPr lang="en-US" dirty="0" smtClean="0"/>
              <a:t>Lightweight host, decouple from IIS or Azure Emulator</a:t>
            </a:r>
          </a:p>
          <a:p>
            <a:pPr lvl="1"/>
            <a:r>
              <a:rPr lang="en-US" dirty="0" smtClean="0"/>
              <a:t>Focus on developing business logic instead of infrastructure</a:t>
            </a:r>
          </a:p>
          <a:p>
            <a:r>
              <a:rPr lang="en-US" dirty="0" err="1" smtClean="0"/>
              <a:t>SignalR</a:t>
            </a:r>
            <a:r>
              <a:rPr lang="en-US" dirty="0" smtClean="0"/>
              <a:t> – real time messaging with the browser using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Katana packages are uploaded to EGGO as FCIBs.</a:t>
            </a:r>
          </a:p>
          <a:p>
            <a:r>
              <a:rPr lang="en-US" dirty="0" smtClean="0"/>
              <a:t>Experimental </a:t>
            </a:r>
            <a:r>
              <a:rPr lang="en-US" dirty="0" err="1" smtClean="0"/>
              <a:t>ServiceSpace</a:t>
            </a:r>
            <a:r>
              <a:rPr lang="en-US" dirty="0" smtClean="0"/>
              <a:t>: </a:t>
            </a:r>
            <a:r>
              <a:rPr lang="en-US" dirty="0" err="1" smtClean="0"/>
              <a:t>ChannelSupport_Main</a:t>
            </a:r>
            <a:r>
              <a:rPr lang="en-US" dirty="0" smtClean="0"/>
              <a:t> (not ChannelSupportTools!)</a:t>
            </a:r>
          </a:p>
          <a:p>
            <a:r>
              <a:rPr lang="en-US" dirty="0" smtClean="0"/>
              <a:t>How does it work with Gemini Runtime and deployment?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5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Katana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166"/>
            <a:ext cx="10515600" cy="47799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Host – manages the underlying win32 process and orchestrates construction of the pipeline </a:t>
            </a:r>
          </a:p>
          <a:p>
            <a:pPr lvl="1"/>
            <a:r>
              <a:rPr lang="en-US" dirty="0" smtClean="0"/>
              <a:t>IIS/</a:t>
            </a:r>
            <a:r>
              <a:rPr lang="en-US" dirty="0" err="1" smtClean="0"/>
              <a:t>ASP.Net</a:t>
            </a:r>
            <a:endParaRPr lang="en-US" dirty="0" smtClean="0"/>
          </a:p>
          <a:p>
            <a:pPr lvl="1"/>
            <a:r>
              <a:rPr lang="en-US" dirty="0" smtClean="0"/>
              <a:t>OwinHost.exe</a:t>
            </a:r>
          </a:p>
          <a:p>
            <a:pPr lvl="1"/>
            <a:r>
              <a:rPr lang="en-US" dirty="0" smtClean="0"/>
              <a:t>write your own host</a:t>
            </a:r>
          </a:p>
          <a:p>
            <a:r>
              <a:rPr lang="en-US" dirty="0" smtClean="0"/>
              <a:t>Server – Opens the network socket, listens for connections, manages socket streams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(</a:t>
            </a:r>
            <a:r>
              <a:rPr lang="en-US" dirty="0" err="1" smtClean="0"/>
              <a:t>Microsoft.Owin.Host.SystemWeb</a:t>
            </a:r>
            <a:r>
              <a:rPr lang="en-US" dirty="0" smtClean="0"/>
              <a:t>) use </a:t>
            </a:r>
            <a:r>
              <a:rPr lang="en-US" dirty="0" err="1" smtClean="0"/>
              <a:t>Asp.Net</a:t>
            </a:r>
            <a:r>
              <a:rPr lang="en-US" dirty="0" smtClean="0"/>
              <a:t> pipeline</a:t>
            </a:r>
          </a:p>
          <a:p>
            <a:pPr lvl="1"/>
            <a:r>
              <a:rPr lang="en-US" dirty="0" err="1" smtClean="0"/>
              <a:t>HttpListener</a:t>
            </a:r>
            <a:r>
              <a:rPr lang="en-US" dirty="0" smtClean="0"/>
              <a:t> (</a:t>
            </a:r>
            <a:r>
              <a:rPr lang="en-US" dirty="0" err="1" smtClean="0"/>
              <a:t>Microsoft.Owin.Host.HttpListener</a:t>
            </a:r>
            <a:r>
              <a:rPr lang="en-US" dirty="0" smtClean="0"/>
              <a:t>) use Http.sys directly</a:t>
            </a:r>
          </a:p>
          <a:p>
            <a:r>
              <a:rPr lang="en-US" dirty="0" smtClean="0"/>
              <a:t>Middleware – Processes the request, passes control to the next </a:t>
            </a:r>
            <a:r>
              <a:rPr lang="en-US" dirty="0" err="1" smtClean="0"/>
              <a:t>AppFunc</a:t>
            </a:r>
            <a:r>
              <a:rPr lang="en-US" dirty="0" smtClean="0"/>
              <a:t> when it is done</a:t>
            </a:r>
          </a:p>
          <a:p>
            <a:pPr lvl="1"/>
            <a:r>
              <a:rPr lang="en-US" dirty="0" smtClean="0"/>
              <a:t>Asp.net </a:t>
            </a:r>
            <a:r>
              <a:rPr lang="en-US" dirty="0" err="1" smtClean="0"/>
              <a:t>WebApi</a:t>
            </a:r>
            <a:r>
              <a:rPr lang="en-US" dirty="0" smtClean="0"/>
              <a:t> and MVC</a:t>
            </a:r>
          </a:p>
          <a:p>
            <a:pPr lvl="1"/>
            <a:r>
              <a:rPr lang="en-US" dirty="0" smtClean="0"/>
              <a:t>Nancy</a:t>
            </a:r>
          </a:p>
          <a:p>
            <a:pPr lvl="1"/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Applications – Your application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4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Katana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405719"/>
            <a:ext cx="10698707" cy="4771244"/>
          </a:xfrm>
        </p:spPr>
        <p:txBody>
          <a:bodyPr/>
          <a:lstStyle/>
          <a:p>
            <a:r>
              <a:rPr lang="en-US" dirty="0" err="1" smtClean="0"/>
              <a:t>IAppBuilder</a:t>
            </a:r>
            <a:r>
              <a:rPr lang="en-US" dirty="0" smtClean="0"/>
              <a:t> interface which is used to build the application pipeline.</a:t>
            </a:r>
          </a:p>
          <a:p>
            <a:r>
              <a:rPr lang="en-US" dirty="0" smtClean="0"/>
              <a:t>Implements a rule set for finding and loading components</a:t>
            </a:r>
          </a:p>
          <a:p>
            <a:r>
              <a:rPr lang="en-US" dirty="0" smtClean="0"/>
              <a:t>Implements OwinHost.exe which can be used to host/debug applications</a:t>
            </a:r>
          </a:p>
          <a:p>
            <a:r>
              <a:rPr lang="en-US" dirty="0" smtClean="0">
                <a:hlinkClick r:id="rId2"/>
              </a:rPr>
              <a:t>http://www.asp.net/aspnet/overview/owin-and-katana/an-overview-of-project-katana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smtClean="0">
                <a:hlinkClick r:id="rId3"/>
              </a:rPr>
              <a:t>katanaproject.codeplex.com/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96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/>
          <a:lstStyle/>
          <a:p>
            <a:r>
              <a:rPr lang="en-US" dirty="0" smtClean="0"/>
              <a:t>Katana Demo (VS2013)</a:t>
            </a:r>
          </a:p>
          <a:p>
            <a:pPr lvl="1"/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smtClean="0"/>
              <a:t>Nancy</a:t>
            </a:r>
          </a:p>
          <a:p>
            <a:pPr lvl="1"/>
            <a:r>
              <a:rPr lang="en-US" dirty="0" smtClean="0"/>
              <a:t>OwinHost.exe or IIS Hosted</a:t>
            </a:r>
          </a:p>
          <a:p>
            <a:pPr lvl="1"/>
            <a:r>
              <a:rPr lang="en-US" dirty="0" smtClean="0"/>
              <a:t>Demo sources: </a:t>
            </a:r>
            <a:r>
              <a:rPr lang="en-US" dirty="0" smtClean="0">
                <a:hlinkClick r:id="rId2"/>
              </a:rPr>
              <a:t>https://github.com/mikedice/KatanaDemoMar2014.git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94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261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Courier New</vt:lpstr>
      <vt:lpstr>Office Theme</vt:lpstr>
      <vt:lpstr>OWIN Open Web Server Interface for .Net </vt:lpstr>
      <vt:lpstr>Katana</vt:lpstr>
      <vt:lpstr>Potential</vt:lpstr>
      <vt:lpstr>Katana</vt:lpstr>
      <vt:lpstr>Katana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OWIN Open Web Server Interface for .Net</dc:title>
  <dc:creator>Mike Dice</dc:creator>
  <cp:lastModifiedBy>Mike Dice</cp:lastModifiedBy>
  <cp:revision>6</cp:revision>
  <dcterms:created xsi:type="dcterms:W3CDTF">2014-03-13T15:18:29Z</dcterms:created>
  <dcterms:modified xsi:type="dcterms:W3CDTF">2014-03-13T16:34:44Z</dcterms:modified>
</cp:coreProperties>
</file>