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4"/>
  </p:normalViewPr>
  <p:slideViewPr>
    <p:cSldViewPr snapToGrid="0" snapToObjects="1">
      <p:cViewPr varScale="1">
        <p:scale>
          <a:sx n="94" d="100"/>
          <a:sy n="94" d="100"/>
        </p:scale>
        <p:origin x="12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B652C8-78F0-4F2E-85BB-29C5C248EEE3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61266FB-5E8A-49CE-9B20-E02F7D8D59EE}">
      <dgm:prSet/>
      <dgm:spPr/>
      <dgm:t>
        <a:bodyPr/>
        <a:lstStyle/>
        <a:p>
          <a:r>
            <a:rPr lang="en-US"/>
            <a:t>Variables</a:t>
          </a:r>
        </a:p>
      </dgm:t>
    </dgm:pt>
    <dgm:pt modelId="{82F3B326-57DF-4B6D-B535-78501D2E2758}" type="parTrans" cxnId="{3976917F-E629-4554-BDE0-B139F283FE7B}">
      <dgm:prSet/>
      <dgm:spPr/>
      <dgm:t>
        <a:bodyPr/>
        <a:lstStyle/>
        <a:p>
          <a:endParaRPr lang="en-US"/>
        </a:p>
      </dgm:t>
    </dgm:pt>
    <dgm:pt modelId="{C1C5EA4C-3A9A-4135-B8D0-DCE630382089}" type="sibTrans" cxnId="{3976917F-E629-4554-BDE0-B139F283FE7B}">
      <dgm:prSet/>
      <dgm:spPr/>
      <dgm:t>
        <a:bodyPr/>
        <a:lstStyle/>
        <a:p>
          <a:endParaRPr lang="en-US"/>
        </a:p>
      </dgm:t>
    </dgm:pt>
    <dgm:pt modelId="{B1031BB0-91E8-44FB-8A3B-AB758736562E}">
      <dgm:prSet/>
      <dgm:spPr/>
      <dgm:t>
        <a:bodyPr/>
        <a:lstStyle/>
        <a:p>
          <a:r>
            <a:rPr lang="en-US"/>
            <a:t>Data Types</a:t>
          </a:r>
        </a:p>
      </dgm:t>
    </dgm:pt>
    <dgm:pt modelId="{7A48C883-4651-475B-8E8C-56D1555A5D21}" type="parTrans" cxnId="{6B3D4C72-F555-478E-B4AB-E1496866F62C}">
      <dgm:prSet/>
      <dgm:spPr/>
      <dgm:t>
        <a:bodyPr/>
        <a:lstStyle/>
        <a:p>
          <a:endParaRPr lang="en-US"/>
        </a:p>
      </dgm:t>
    </dgm:pt>
    <dgm:pt modelId="{E1935F85-D292-4306-B95C-9CB9912896A5}" type="sibTrans" cxnId="{6B3D4C72-F555-478E-B4AB-E1496866F62C}">
      <dgm:prSet/>
      <dgm:spPr/>
      <dgm:t>
        <a:bodyPr/>
        <a:lstStyle/>
        <a:p>
          <a:endParaRPr lang="en-US"/>
        </a:p>
      </dgm:t>
    </dgm:pt>
    <dgm:pt modelId="{AC24D7F5-218E-4C91-9CBF-99FC5835E21D}">
      <dgm:prSet/>
      <dgm:spPr/>
      <dgm:t>
        <a:bodyPr/>
        <a:lstStyle/>
        <a:p>
          <a:r>
            <a:rPr lang="en-US"/>
            <a:t>Operators</a:t>
          </a:r>
        </a:p>
      </dgm:t>
    </dgm:pt>
    <dgm:pt modelId="{198C4531-7EDD-4C91-8840-2D3646DD4D55}" type="parTrans" cxnId="{B6DE394E-D53C-469C-96E5-DB952797428B}">
      <dgm:prSet/>
      <dgm:spPr/>
      <dgm:t>
        <a:bodyPr/>
        <a:lstStyle/>
        <a:p>
          <a:endParaRPr lang="en-US"/>
        </a:p>
      </dgm:t>
    </dgm:pt>
    <dgm:pt modelId="{F98CFB08-F430-4AE4-9233-BFA91BE18A01}" type="sibTrans" cxnId="{B6DE394E-D53C-469C-96E5-DB952797428B}">
      <dgm:prSet/>
      <dgm:spPr/>
      <dgm:t>
        <a:bodyPr/>
        <a:lstStyle/>
        <a:p>
          <a:endParaRPr lang="en-US"/>
        </a:p>
      </dgm:t>
    </dgm:pt>
    <dgm:pt modelId="{504DA301-0749-4D7A-9ECC-24F70E2D0757}">
      <dgm:prSet/>
      <dgm:spPr/>
      <dgm:t>
        <a:bodyPr/>
        <a:lstStyle/>
        <a:p>
          <a:r>
            <a:rPr lang="en-US"/>
            <a:t>Flow Control</a:t>
          </a:r>
        </a:p>
      </dgm:t>
    </dgm:pt>
    <dgm:pt modelId="{62CCC788-54E9-4C8E-AADD-3D35E180461A}" type="parTrans" cxnId="{B6435B9B-557A-4298-A73F-BA6070DC733C}">
      <dgm:prSet/>
      <dgm:spPr/>
      <dgm:t>
        <a:bodyPr/>
        <a:lstStyle/>
        <a:p>
          <a:endParaRPr lang="en-US"/>
        </a:p>
      </dgm:t>
    </dgm:pt>
    <dgm:pt modelId="{8421689A-63BA-43AD-A830-2EADC4F688EA}" type="sibTrans" cxnId="{B6435B9B-557A-4298-A73F-BA6070DC733C}">
      <dgm:prSet/>
      <dgm:spPr/>
      <dgm:t>
        <a:bodyPr/>
        <a:lstStyle/>
        <a:p>
          <a:endParaRPr lang="en-US"/>
        </a:p>
      </dgm:t>
    </dgm:pt>
    <dgm:pt modelId="{02E1366E-9DA9-460D-AB1E-100152877FDE}">
      <dgm:prSet/>
      <dgm:spPr/>
      <dgm:t>
        <a:bodyPr/>
        <a:lstStyle/>
        <a:p>
          <a:r>
            <a:rPr lang="en-US"/>
            <a:t>Loops</a:t>
          </a:r>
        </a:p>
      </dgm:t>
    </dgm:pt>
    <dgm:pt modelId="{7BE87BBA-0E80-4769-822F-C072CA36FAE9}" type="parTrans" cxnId="{89663A1E-23D3-4E63-842F-E129AA51C6D9}">
      <dgm:prSet/>
      <dgm:spPr/>
      <dgm:t>
        <a:bodyPr/>
        <a:lstStyle/>
        <a:p>
          <a:endParaRPr lang="en-US"/>
        </a:p>
      </dgm:t>
    </dgm:pt>
    <dgm:pt modelId="{29967767-EE60-45D4-A6A3-13DC3FA10EF7}" type="sibTrans" cxnId="{89663A1E-23D3-4E63-842F-E129AA51C6D9}">
      <dgm:prSet/>
      <dgm:spPr/>
      <dgm:t>
        <a:bodyPr/>
        <a:lstStyle/>
        <a:p>
          <a:endParaRPr lang="en-US"/>
        </a:p>
      </dgm:t>
    </dgm:pt>
    <dgm:pt modelId="{5E4FBF21-DB35-4BF5-B175-1A3ACD2F0C4B}">
      <dgm:prSet/>
      <dgm:spPr/>
      <dgm:t>
        <a:bodyPr/>
        <a:lstStyle/>
        <a:p>
          <a:r>
            <a:rPr lang="en-US"/>
            <a:t>Methods</a:t>
          </a:r>
        </a:p>
      </dgm:t>
    </dgm:pt>
    <dgm:pt modelId="{1B9F3D6F-6797-4510-B582-DFB2E1A15F90}" type="parTrans" cxnId="{F0D11F0F-CEB6-4EF6-94B1-9E6B08709E94}">
      <dgm:prSet/>
      <dgm:spPr/>
      <dgm:t>
        <a:bodyPr/>
        <a:lstStyle/>
        <a:p>
          <a:endParaRPr lang="en-US"/>
        </a:p>
      </dgm:t>
    </dgm:pt>
    <dgm:pt modelId="{6800CCFC-C305-4E90-A2A1-CC3DABADE6F8}" type="sibTrans" cxnId="{F0D11F0F-CEB6-4EF6-94B1-9E6B08709E94}">
      <dgm:prSet/>
      <dgm:spPr/>
      <dgm:t>
        <a:bodyPr/>
        <a:lstStyle/>
        <a:p>
          <a:endParaRPr lang="en-US"/>
        </a:p>
      </dgm:t>
    </dgm:pt>
    <dgm:pt modelId="{5FAC0C84-0A59-4F50-A60D-E643F2F61C6D}">
      <dgm:prSet/>
      <dgm:spPr/>
      <dgm:t>
        <a:bodyPr/>
        <a:lstStyle/>
        <a:p>
          <a:r>
            <a:rPr lang="en-US"/>
            <a:t>Objects</a:t>
          </a:r>
        </a:p>
      </dgm:t>
    </dgm:pt>
    <dgm:pt modelId="{58CF2E89-B816-492D-A409-5378DACDEC13}" type="parTrans" cxnId="{C5B052BB-1458-4270-AB78-8B214701AC67}">
      <dgm:prSet/>
      <dgm:spPr/>
      <dgm:t>
        <a:bodyPr/>
        <a:lstStyle/>
        <a:p>
          <a:endParaRPr lang="en-US"/>
        </a:p>
      </dgm:t>
    </dgm:pt>
    <dgm:pt modelId="{3894DE51-1D25-4C19-A618-C6F34ECE28A3}" type="sibTrans" cxnId="{C5B052BB-1458-4270-AB78-8B214701AC67}">
      <dgm:prSet/>
      <dgm:spPr/>
      <dgm:t>
        <a:bodyPr/>
        <a:lstStyle/>
        <a:p>
          <a:endParaRPr lang="en-US"/>
        </a:p>
      </dgm:t>
    </dgm:pt>
    <dgm:pt modelId="{0678D88C-B731-48FC-9354-A24CCC03E0A6}">
      <dgm:prSet/>
      <dgm:spPr/>
      <dgm:t>
        <a:bodyPr/>
        <a:lstStyle/>
        <a:p>
          <a:r>
            <a:rPr lang="en-US"/>
            <a:t>Practical Example</a:t>
          </a:r>
        </a:p>
      </dgm:t>
    </dgm:pt>
    <dgm:pt modelId="{EA746661-FDAF-4A12-B8D1-F50810360942}" type="parTrans" cxnId="{39899F8E-644A-4919-9F4F-565A050D439D}">
      <dgm:prSet/>
      <dgm:spPr/>
      <dgm:t>
        <a:bodyPr/>
        <a:lstStyle/>
        <a:p>
          <a:endParaRPr lang="en-US"/>
        </a:p>
      </dgm:t>
    </dgm:pt>
    <dgm:pt modelId="{3440327A-E43A-44F2-B8BC-5FE0B11C1119}" type="sibTrans" cxnId="{39899F8E-644A-4919-9F4F-565A050D439D}">
      <dgm:prSet/>
      <dgm:spPr/>
      <dgm:t>
        <a:bodyPr/>
        <a:lstStyle/>
        <a:p>
          <a:endParaRPr lang="en-US"/>
        </a:p>
      </dgm:t>
    </dgm:pt>
    <dgm:pt modelId="{20644C3B-F163-044B-A6B3-531A34BCA2D9}" type="pres">
      <dgm:prSet presAssocID="{AEB652C8-78F0-4F2E-85BB-29C5C248EEE3}" presName="vert0" presStyleCnt="0">
        <dgm:presLayoutVars>
          <dgm:dir/>
          <dgm:animOne val="branch"/>
          <dgm:animLvl val="lvl"/>
        </dgm:presLayoutVars>
      </dgm:prSet>
      <dgm:spPr/>
    </dgm:pt>
    <dgm:pt modelId="{4F426EC1-7F37-ED43-A5F9-98A79156DD67}" type="pres">
      <dgm:prSet presAssocID="{661266FB-5E8A-49CE-9B20-E02F7D8D59EE}" presName="thickLine" presStyleLbl="alignNode1" presStyleIdx="0" presStyleCnt="8"/>
      <dgm:spPr/>
    </dgm:pt>
    <dgm:pt modelId="{8671E4C5-1B40-C949-8D31-5C085449B550}" type="pres">
      <dgm:prSet presAssocID="{661266FB-5E8A-49CE-9B20-E02F7D8D59EE}" presName="horz1" presStyleCnt="0"/>
      <dgm:spPr/>
    </dgm:pt>
    <dgm:pt modelId="{227D2120-2A1F-3F44-B0EA-3DF52218C4FE}" type="pres">
      <dgm:prSet presAssocID="{661266FB-5E8A-49CE-9B20-E02F7D8D59EE}" presName="tx1" presStyleLbl="revTx" presStyleIdx="0" presStyleCnt="8"/>
      <dgm:spPr/>
    </dgm:pt>
    <dgm:pt modelId="{3947B486-8BBE-C842-AA44-2637D62698EC}" type="pres">
      <dgm:prSet presAssocID="{661266FB-5E8A-49CE-9B20-E02F7D8D59EE}" presName="vert1" presStyleCnt="0"/>
      <dgm:spPr/>
    </dgm:pt>
    <dgm:pt modelId="{081C3CD4-551D-6842-8F11-2BE6E27B03D7}" type="pres">
      <dgm:prSet presAssocID="{B1031BB0-91E8-44FB-8A3B-AB758736562E}" presName="thickLine" presStyleLbl="alignNode1" presStyleIdx="1" presStyleCnt="8"/>
      <dgm:spPr/>
    </dgm:pt>
    <dgm:pt modelId="{B08DAB30-8DDD-9040-96DE-AF31C4A68641}" type="pres">
      <dgm:prSet presAssocID="{B1031BB0-91E8-44FB-8A3B-AB758736562E}" presName="horz1" presStyleCnt="0"/>
      <dgm:spPr/>
    </dgm:pt>
    <dgm:pt modelId="{0967EAD4-269C-4E4B-B315-473473F0819B}" type="pres">
      <dgm:prSet presAssocID="{B1031BB0-91E8-44FB-8A3B-AB758736562E}" presName="tx1" presStyleLbl="revTx" presStyleIdx="1" presStyleCnt="8"/>
      <dgm:spPr/>
    </dgm:pt>
    <dgm:pt modelId="{7DE409BC-F53C-BA45-9446-B0C36C6F5E78}" type="pres">
      <dgm:prSet presAssocID="{B1031BB0-91E8-44FB-8A3B-AB758736562E}" presName="vert1" presStyleCnt="0"/>
      <dgm:spPr/>
    </dgm:pt>
    <dgm:pt modelId="{52CCA0EB-16F3-C64A-8420-2D53074547F9}" type="pres">
      <dgm:prSet presAssocID="{AC24D7F5-218E-4C91-9CBF-99FC5835E21D}" presName="thickLine" presStyleLbl="alignNode1" presStyleIdx="2" presStyleCnt="8"/>
      <dgm:spPr/>
    </dgm:pt>
    <dgm:pt modelId="{6898AD53-199C-DC4E-908E-63B9C898A662}" type="pres">
      <dgm:prSet presAssocID="{AC24D7F5-218E-4C91-9CBF-99FC5835E21D}" presName="horz1" presStyleCnt="0"/>
      <dgm:spPr/>
    </dgm:pt>
    <dgm:pt modelId="{2CC4BE25-EA7E-3A4D-911D-03494339B4C0}" type="pres">
      <dgm:prSet presAssocID="{AC24D7F5-218E-4C91-9CBF-99FC5835E21D}" presName="tx1" presStyleLbl="revTx" presStyleIdx="2" presStyleCnt="8"/>
      <dgm:spPr/>
    </dgm:pt>
    <dgm:pt modelId="{79E93782-42D4-3543-8FE8-5CDC205A639B}" type="pres">
      <dgm:prSet presAssocID="{AC24D7F5-218E-4C91-9CBF-99FC5835E21D}" presName="vert1" presStyleCnt="0"/>
      <dgm:spPr/>
    </dgm:pt>
    <dgm:pt modelId="{0F7930A3-29C5-F740-A8A8-67B193CCB001}" type="pres">
      <dgm:prSet presAssocID="{504DA301-0749-4D7A-9ECC-24F70E2D0757}" presName="thickLine" presStyleLbl="alignNode1" presStyleIdx="3" presStyleCnt="8"/>
      <dgm:spPr/>
    </dgm:pt>
    <dgm:pt modelId="{81C6B669-3B89-0F4C-9B23-52E8B3C96E5A}" type="pres">
      <dgm:prSet presAssocID="{504DA301-0749-4D7A-9ECC-24F70E2D0757}" presName="horz1" presStyleCnt="0"/>
      <dgm:spPr/>
    </dgm:pt>
    <dgm:pt modelId="{69C32377-91C2-8745-8154-FA1CECAB294E}" type="pres">
      <dgm:prSet presAssocID="{504DA301-0749-4D7A-9ECC-24F70E2D0757}" presName="tx1" presStyleLbl="revTx" presStyleIdx="3" presStyleCnt="8"/>
      <dgm:spPr/>
    </dgm:pt>
    <dgm:pt modelId="{134BF66B-B716-4742-AB4C-117F3F4BC82F}" type="pres">
      <dgm:prSet presAssocID="{504DA301-0749-4D7A-9ECC-24F70E2D0757}" presName="vert1" presStyleCnt="0"/>
      <dgm:spPr/>
    </dgm:pt>
    <dgm:pt modelId="{C782B12A-B1C8-3645-B1A5-AEE5A4FF9F3D}" type="pres">
      <dgm:prSet presAssocID="{02E1366E-9DA9-460D-AB1E-100152877FDE}" presName="thickLine" presStyleLbl="alignNode1" presStyleIdx="4" presStyleCnt="8"/>
      <dgm:spPr/>
    </dgm:pt>
    <dgm:pt modelId="{2C13BBC2-1AEE-8A45-A454-F62DC1306716}" type="pres">
      <dgm:prSet presAssocID="{02E1366E-9DA9-460D-AB1E-100152877FDE}" presName="horz1" presStyleCnt="0"/>
      <dgm:spPr/>
    </dgm:pt>
    <dgm:pt modelId="{936042C0-8206-A54E-89D5-13E8164D8AC9}" type="pres">
      <dgm:prSet presAssocID="{02E1366E-9DA9-460D-AB1E-100152877FDE}" presName="tx1" presStyleLbl="revTx" presStyleIdx="4" presStyleCnt="8"/>
      <dgm:spPr/>
    </dgm:pt>
    <dgm:pt modelId="{FDA365A3-9755-8542-919B-0A9DA16C88B2}" type="pres">
      <dgm:prSet presAssocID="{02E1366E-9DA9-460D-AB1E-100152877FDE}" presName="vert1" presStyleCnt="0"/>
      <dgm:spPr/>
    </dgm:pt>
    <dgm:pt modelId="{971A5885-0072-C445-B17F-4ABC8A64432C}" type="pres">
      <dgm:prSet presAssocID="{5E4FBF21-DB35-4BF5-B175-1A3ACD2F0C4B}" presName="thickLine" presStyleLbl="alignNode1" presStyleIdx="5" presStyleCnt="8"/>
      <dgm:spPr/>
    </dgm:pt>
    <dgm:pt modelId="{51452D0B-8D1B-514D-86EE-94EC152E1B72}" type="pres">
      <dgm:prSet presAssocID="{5E4FBF21-DB35-4BF5-B175-1A3ACD2F0C4B}" presName="horz1" presStyleCnt="0"/>
      <dgm:spPr/>
    </dgm:pt>
    <dgm:pt modelId="{54D3F3D1-81B5-4348-BF4E-9D788059B991}" type="pres">
      <dgm:prSet presAssocID="{5E4FBF21-DB35-4BF5-B175-1A3ACD2F0C4B}" presName="tx1" presStyleLbl="revTx" presStyleIdx="5" presStyleCnt="8"/>
      <dgm:spPr/>
    </dgm:pt>
    <dgm:pt modelId="{BC4F9858-2B31-FD41-9D62-0A38EDBCC2EA}" type="pres">
      <dgm:prSet presAssocID="{5E4FBF21-DB35-4BF5-B175-1A3ACD2F0C4B}" presName="vert1" presStyleCnt="0"/>
      <dgm:spPr/>
    </dgm:pt>
    <dgm:pt modelId="{A078B8D3-36FE-C948-9076-92D44B088BB2}" type="pres">
      <dgm:prSet presAssocID="{5FAC0C84-0A59-4F50-A60D-E643F2F61C6D}" presName="thickLine" presStyleLbl="alignNode1" presStyleIdx="6" presStyleCnt="8"/>
      <dgm:spPr/>
    </dgm:pt>
    <dgm:pt modelId="{CE183145-8FEC-DE46-978E-0766E123AF6A}" type="pres">
      <dgm:prSet presAssocID="{5FAC0C84-0A59-4F50-A60D-E643F2F61C6D}" presName="horz1" presStyleCnt="0"/>
      <dgm:spPr/>
    </dgm:pt>
    <dgm:pt modelId="{4ECE749F-B322-6A4A-BAF1-29330518E210}" type="pres">
      <dgm:prSet presAssocID="{5FAC0C84-0A59-4F50-A60D-E643F2F61C6D}" presName="tx1" presStyleLbl="revTx" presStyleIdx="6" presStyleCnt="8"/>
      <dgm:spPr/>
    </dgm:pt>
    <dgm:pt modelId="{012BA21B-40CF-8A43-94D8-D9A9C067ABF4}" type="pres">
      <dgm:prSet presAssocID="{5FAC0C84-0A59-4F50-A60D-E643F2F61C6D}" presName="vert1" presStyleCnt="0"/>
      <dgm:spPr/>
    </dgm:pt>
    <dgm:pt modelId="{27A69C26-FB97-594E-86A7-940E429852C1}" type="pres">
      <dgm:prSet presAssocID="{0678D88C-B731-48FC-9354-A24CCC03E0A6}" presName="thickLine" presStyleLbl="alignNode1" presStyleIdx="7" presStyleCnt="8"/>
      <dgm:spPr/>
    </dgm:pt>
    <dgm:pt modelId="{C8CB3644-C9F9-8D45-AF67-94F22F78F0E8}" type="pres">
      <dgm:prSet presAssocID="{0678D88C-B731-48FC-9354-A24CCC03E0A6}" presName="horz1" presStyleCnt="0"/>
      <dgm:spPr/>
    </dgm:pt>
    <dgm:pt modelId="{9299A662-495D-C141-94F8-EB2BAB60F812}" type="pres">
      <dgm:prSet presAssocID="{0678D88C-B731-48FC-9354-A24CCC03E0A6}" presName="tx1" presStyleLbl="revTx" presStyleIdx="7" presStyleCnt="8"/>
      <dgm:spPr/>
    </dgm:pt>
    <dgm:pt modelId="{908E9407-B046-C745-A3AC-F2809B56FA26}" type="pres">
      <dgm:prSet presAssocID="{0678D88C-B731-48FC-9354-A24CCC03E0A6}" presName="vert1" presStyleCnt="0"/>
      <dgm:spPr/>
    </dgm:pt>
  </dgm:ptLst>
  <dgm:cxnLst>
    <dgm:cxn modelId="{F0D11F0F-CEB6-4EF6-94B1-9E6B08709E94}" srcId="{AEB652C8-78F0-4F2E-85BB-29C5C248EEE3}" destId="{5E4FBF21-DB35-4BF5-B175-1A3ACD2F0C4B}" srcOrd="5" destOrd="0" parTransId="{1B9F3D6F-6797-4510-B582-DFB2E1A15F90}" sibTransId="{6800CCFC-C305-4E90-A2A1-CC3DABADE6F8}"/>
    <dgm:cxn modelId="{528B1A11-5057-0D45-8DE3-793952A87607}" type="presOf" srcId="{5FAC0C84-0A59-4F50-A60D-E643F2F61C6D}" destId="{4ECE749F-B322-6A4A-BAF1-29330518E210}" srcOrd="0" destOrd="0" presId="urn:microsoft.com/office/officeart/2008/layout/LinedList"/>
    <dgm:cxn modelId="{89663A1E-23D3-4E63-842F-E129AA51C6D9}" srcId="{AEB652C8-78F0-4F2E-85BB-29C5C248EEE3}" destId="{02E1366E-9DA9-460D-AB1E-100152877FDE}" srcOrd="4" destOrd="0" parTransId="{7BE87BBA-0E80-4769-822F-C072CA36FAE9}" sibTransId="{29967767-EE60-45D4-A6A3-13DC3FA10EF7}"/>
    <dgm:cxn modelId="{1E2D6F2F-8F29-0E41-87BC-FF89E34580F6}" type="presOf" srcId="{504DA301-0749-4D7A-9ECC-24F70E2D0757}" destId="{69C32377-91C2-8745-8154-FA1CECAB294E}" srcOrd="0" destOrd="0" presId="urn:microsoft.com/office/officeart/2008/layout/LinedList"/>
    <dgm:cxn modelId="{634B6E36-A6FD-B946-B088-A97A21D23E26}" type="presOf" srcId="{0678D88C-B731-48FC-9354-A24CCC03E0A6}" destId="{9299A662-495D-C141-94F8-EB2BAB60F812}" srcOrd="0" destOrd="0" presId="urn:microsoft.com/office/officeart/2008/layout/LinedList"/>
    <dgm:cxn modelId="{D9D51D46-4AEA-764E-A19A-4BCB531D2027}" type="presOf" srcId="{661266FB-5E8A-49CE-9B20-E02F7D8D59EE}" destId="{227D2120-2A1F-3F44-B0EA-3DF52218C4FE}" srcOrd="0" destOrd="0" presId="urn:microsoft.com/office/officeart/2008/layout/LinedList"/>
    <dgm:cxn modelId="{B6DE394E-D53C-469C-96E5-DB952797428B}" srcId="{AEB652C8-78F0-4F2E-85BB-29C5C248EEE3}" destId="{AC24D7F5-218E-4C91-9CBF-99FC5835E21D}" srcOrd="2" destOrd="0" parTransId="{198C4531-7EDD-4C91-8840-2D3646DD4D55}" sibTransId="{F98CFB08-F430-4AE4-9233-BFA91BE18A01}"/>
    <dgm:cxn modelId="{BAAF7C71-6E32-734F-A3E5-DEF3BE55442D}" type="presOf" srcId="{B1031BB0-91E8-44FB-8A3B-AB758736562E}" destId="{0967EAD4-269C-4E4B-B315-473473F0819B}" srcOrd="0" destOrd="0" presId="urn:microsoft.com/office/officeart/2008/layout/LinedList"/>
    <dgm:cxn modelId="{6B3D4C72-F555-478E-B4AB-E1496866F62C}" srcId="{AEB652C8-78F0-4F2E-85BB-29C5C248EEE3}" destId="{B1031BB0-91E8-44FB-8A3B-AB758736562E}" srcOrd="1" destOrd="0" parTransId="{7A48C883-4651-475B-8E8C-56D1555A5D21}" sibTransId="{E1935F85-D292-4306-B95C-9CB9912896A5}"/>
    <dgm:cxn modelId="{38634374-4362-9D45-BC84-24451E042F5E}" type="presOf" srcId="{02E1366E-9DA9-460D-AB1E-100152877FDE}" destId="{936042C0-8206-A54E-89D5-13E8164D8AC9}" srcOrd="0" destOrd="0" presId="urn:microsoft.com/office/officeart/2008/layout/LinedList"/>
    <dgm:cxn modelId="{3976917F-E629-4554-BDE0-B139F283FE7B}" srcId="{AEB652C8-78F0-4F2E-85BB-29C5C248EEE3}" destId="{661266FB-5E8A-49CE-9B20-E02F7D8D59EE}" srcOrd="0" destOrd="0" parTransId="{82F3B326-57DF-4B6D-B535-78501D2E2758}" sibTransId="{C1C5EA4C-3A9A-4135-B8D0-DCE630382089}"/>
    <dgm:cxn modelId="{39899F8E-644A-4919-9F4F-565A050D439D}" srcId="{AEB652C8-78F0-4F2E-85BB-29C5C248EEE3}" destId="{0678D88C-B731-48FC-9354-A24CCC03E0A6}" srcOrd="7" destOrd="0" parTransId="{EA746661-FDAF-4A12-B8D1-F50810360942}" sibTransId="{3440327A-E43A-44F2-B8BC-5FE0B11C1119}"/>
    <dgm:cxn modelId="{2F501F97-D889-3742-ACF2-E0D814EBA4BD}" type="presOf" srcId="{5E4FBF21-DB35-4BF5-B175-1A3ACD2F0C4B}" destId="{54D3F3D1-81B5-4348-BF4E-9D788059B991}" srcOrd="0" destOrd="0" presId="urn:microsoft.com/office/officeart/2008/layout/LinedList"/>
    <dgm:cxn modelId="{B6435B9B-557A-4298-A73F-BA6070DC733C}" srcId="{AEB652C8-78F0-4F2E-85BB-29C5C248EEE3}" destId="{504DA301-0749-4D7A-9ECC-24F70E2D0757}" srcOrd="3" destOrd="0" parTransId="{62CCC788-54E9-4C8E-AADD-3D35E180461A}" sibTransId="{8421689A-63BA-43AD-A830-2EADC4F688EA}"/>
    <dgm:cxn modelId="{2A945EB1-3015-9748-A35D-08A12C0EEC6C}" type="presOf" srcId="{AC24D7F5-218E-4C91-9CBF-99FC5835E21D}" destId="{2CC4BE25-EA7E-3A4D-911D-03494339B4C0}" srcOrd="0" destOrd="0" presId="urn:microsoft.com/office/officeart/2008/layout/LinedList"/>
    <dgm:cxn modelId="{FF8C92B4-B9E6-3846-BD65-798345FBBCD2}" type="presOf" srcId="{AEB652C8-78F0-4F2E-85BB-29C5C248EEE3}" destId="{20644C3B-F163-044B-A6B3-531A34BCA2D9}" srcOrd="0" destOrd="0" presId="urn:microsoft.com/office/officeart/2008/layout/LinedList"/>
    <dgm:cxn modelId="{C5B052BB-1458-4270-AB78-8B214701AC67}" srcId="{AEB652C8-78F0-4F2E-85BB-29C5C248EEE3}" destId="{5FAC0C84-0A59-4F50-A60D-E643F2F61C6D}" srcOrd="6" destOrd="0" parTransId="{58CF2E89-B816-492D-A409-5378DACDEC13}" sibTransId="{3894DE51-1D25-4C19-A618-C6F34ECE28A3}"/>
    <dgm:cxn modelId="{896843FD-A660-D34C-ADC2-40042DBC852C}" type="presParOf" srcId="{20644C3B-F163-044B-A6B3-531A34BCA2D9}" destId="{4F426EC1-7F37-ED43-A5F9-98A79156DD67}" srcOrd="0" destOrd="0" presId="urn:microsoft.com/office/officeart/2008/layout/LinedList"/>
    <dgm:cxn modelId="{A07C9450-DA1D-7A43-8882-337103CFD59F}" type="presParOf" srcId="{20644C3B-F163-044B-A6B3-531A34BCA2D9}" destId="{8671E4C5-1B40-C949-8D31-5C085449B550}" srcOrd="1" destOrd="0" presId="urn:microsoft.com/office/officeart/2008/layout/LinedList"/>
    <dgm:cxn modelId="{90C7B855-8250-1A4C-B718-371CF235DF9F}" type="presParOf" srcId="{8671E4C5-1B40-C949-8D31-5C085449B550}" destId="{227D2120-2A1F-3F44-B0EA-3DF52218C4FE}" srcOrd="0" destOrd="0" presId="urn:microsoft.com/office/officeart/2008/layout/LinedList"/>
    <dgm:cxn modelId="{04B80291-B7ED-0E47-BF7F-114D700D05E8}" type="presParOf" srcId="{8671E4C5-1B40-C949-8D31-5C085449B550}" destId="{3947B486-8BBE-C842-AA44-2637D62698EC}" srcOrd="1" destOrd="0" presId="urn:microsoft.com/office/officeart/2008/layout/LinedList"/>
    <dgm:cxn modelId="{EDC4DC6B-A3C6-DD41-81F1-0D9803EA1BD6}" type="presParOf" srcId="{20644C3B-F163-044B-A6B3-531A34BCA2D9}" destId="{081C3CD4-551D-6842-8F11-2BE6E27B03D7}" srcOrd="2" destOrd="0" presId="urn:microsoft.com/office/officeart/2008/layout/LinedList"/>
    <dgm:cxn modelId="{34F6853E-DCAC-2141-B79A-49244321A26A}" type="presParOf" srcId="{20644C3B-F163-044B-A6B3-531A34BCA2D9}" destId="{B08DAB30-8DDD-9040-96DE-AF31C4A68641}" srcOrd="3" destOrd="0" presId="urn:microsoft.com/office/officeart/2008/layout/LinedList"/>
    <dgm:cxn modelId="{53CF3AD2-17A7-1347-ABEF-3147DFE38CF9}" type="presParOf" srcId="{B08DAB30-8DDD-9040-96DE-AF31C4A68641}" destId="{0967EAD4-269C-4E4B-B315-473473F0819B}" srcOrd="0" destOrd="0" presId="urn:microsoft.com/office/officeart/2008/layout/LinedList"/>
    <dgm:cxn modelId="{FB9B612C-055A-074E-98F9-EE516BBA602E}" type="presParOf" srcId="{B08DAB30-8DDD-9040-96DE-AF31C4A68641}" destId="{7DE409BC-F53C-BA45-9446-B0C36C6F5E78}" srcOrd="1" destOrd="0" presId="urn:microsoft.com/office/officeart/2008/layout/LinedList"/>
    <dgm:cxn modelId="{7AEDED72-80A2-834C-82A7-39BFCCD9A217}" type="presParOf" srcId="{20644C3B-F163-044B-A6B3-531A34BCA2D9}" destId="{52CCA0EB-16F3-C64A-8420-2D53074547F9}" srcOrd="4" destOrd="0" presId="urn:microsoft.com/office/officeart/2008/layout/LinedList"/>
    <dgm:cxn modelId="{70376AA8-FBA0-914C-9CC7-C3C4BB49AB56}" type="presParOf" srcId="{20644C3B-F163-044B-A6B3-531A34BCA2D9}" destId="{6898AD53-199C-DC4E-908E-63B9C898A662}" srcOrd="5" destOrd="0" presId="urn:microsoft.com/office/officeart/2008/layout/LinedList"/>
    <dgm:cxn modelId="{6B10809F-7111-3B4A-B960-37CE573AF8E5}" type="presParOf" srcId="{6898AD53-199C-DC4E-908E-63B9C898A662}" destId="{2CC4BE25-EA7E-3A4D-911D-03494339B4C0}" srcOrd="0" destOrd="0" presId="urn:microsoft.com/office/officeart/2008/layout/LinedList"/>
    <dgm:cxn modelId="{9532360F-6332-A74E-A169-40564FE56C39}" type="presParOf" srcId="{6898AD53-199C-DC4E-908E-63B9C898A662}" destId="{79E93782-42D4-3543-8FE8-5CDC205A639B}" srcOrd="1" destOrd="0" presId="urn:microsoft.com/office/officeart/2008/layout/LinedList"/>
    <dgm:cxn modelId="{F38A4366-1079-D243-A475-18A7F81D8E9A}" type="presParOf" srcId="{20644C3B-F163-044B-A6B3-531A34BCA2D9}" destId="{0F7930A3-29C5-F740-A8A8-67B193CCB001}" srcOrd="6" destOrd="0" presId="urn:microsoft.com/office/officeart/2008/layout/LinedList"/>
    <dgm:cxn modelId="{3B83962D-D48C-B545-8D65-BE0343390F22}" type="presParOf" srcId="{20644C3B-F163-044B-A6B3-531A34BCA2D9}" destId="{81C6B669-3B89-0F4C-9B23-52E8B3C96E5A}" srcOrd="7" destOrd="0" presId="urn:microsoft.com/office/officeart/2008/layout/LinedList"/>
    <dgm:cxn modelId="{40DAC126-15D2-0F4B-BF4B-423913461367}" type="presParOf" srcId="{81C6B669-3B89-0F4C-9B23-52E8B3C96E5A}" destId="{69C32377-91C2-8745-8154-FA1CECAB294E}" srcOrd="0" destOrd="0" presId="urn:microsoft.com/office/officeart/2008/layout/LinedList"/>
    <dgm:cxn modelId="{75A0F2A8-9BD1-9A4B-B8DD-BC3B49023D57}" type="presParOf" srcId="{81C6B669-3B89-0F4C-9B23-52E8B3C96E5A}" destId="{134BF66B-B716-4742-AB4C-117F3F4BC82F}" srcOrd="1" destOrd="0" presId="urn:microsoft.com/office/officeart/2008/layout/LinedList"/>
    <dgm:cxn modelId="{69C3C477-6FAF-D344-A7A0-2F17D53FF537}" type="presParOf" srcId="{20644C3B-F163-044B-A6B3-531A34BCA2D9}" destId="{C782B12A-B1C8-3645-B1A5-AEE5A4FF9F3D}" srcOrd="8" destOrd="0" presId="urn:microsoft.com/office/officeart/2008/layout/LinedList"/>
    <dgm:cxn modelId="{215AD6F4-AE31-894A-8CB2-8CAA074E6797}" type="presParOf" srcId="{20644C3B-F163-044B-A6B3-531A34BCA2D9}" destId="{2C13BBC2-1AEE-8A45-A454-F62DC1306716}" srcOrd="9" destOrd="0" presId="urn:microsoft.com/office/officeart/2008/layout/LinedList"/>
    <dgm:cxn modelId="{7B0D0E9D-2B05-9246-BECC-AF9FB7E7C169}" type="presParOf" srcId="{2C13BBC2-1AEE-8A45-A454-F62DC1306716}" destId="{936042C0-8206-A54E-89D5-13E8164D8AC9}" srcOrd="0" destOrd="0" presId="urn:microsoft.com/office/officeart/2008/layout/LinedList"/>
    <dgm:cxn modelId="{33B8231E-684A-8E40-9CA9-49134AB0E6A0}" type="presParOf" srcId="{2C13BBC2-1AEE-8A45-A454-F62DC1306716}" destId="{FDA365A3-9755-8542-919B-0A9DA16C88B2}" srcOrd="1" destOrd="0" presId="urn:microsoft.com/office/officeart/2008/layout/LinedList"/>
    <dgm:cxn modelId="{5CD030E4-D2C6-904E-AB96-F779C6043FF3}" type="presParOf" srcId="{20644C3B-F163-044B-A6B3-531A34BCA2D9}" destId="{971A5885-0072-C445-B17F-4ABC8A64432C}" srcOrd="10" destOrd="0" presId="urn:microsoft.com/office/officeart/2008/layout/LinedList"/>
    <dgm:cxn modelId="{CA9D6E06-6C41-454A-8D64-8E7E9119D737}" type="presParOf" srcId="{20644C3B-F163-044B-A6B3-531A34BCA2D9}" destId="{51452D0B-8D1B-514D-86EE-94EC152E1B72}" srcOrd="11" destOrd="0" presId="urn:microsoft.com/office/officeart/2008/layout/LinedList"/>
    <dgm:cxn modelId="{788604A0-CF2B-304C-B09F-2F185776FB50}" type="presParOf" srcId="{51452D0B-8D1B-514D-86EE-94EC152E1B72}" destId="{54D3F3D1-81B5-4348-BF4E-9D788059B991}" srcOrd="0" destOrd="0" presId="urn:microsoft.com/office/officeart/2008/layout/LinedList"/>
    <dgm:cxn modelId="{25AFF139-A700-EB42-9E36-73F11BA66DF9}" type="presParOf" srcId="{51452D0B-8D1B-514D-86EE-94EC152E1B72}" destId="{BC4F9858-2B31-FD41-9D62-0A38EDBCC2EA}" srcOrd="1" destOrd="0" presId="urn:microsoft.com/office/officeart/2008/layout/LinedList"/>
    <dgm:cxn modelId="{F43B1C2C-2F1E-3741-A1D7-26684CCF21B4}" type="presParOf" srcId="{20644C3B-F163-044B-A6B3-531A34BCA2D9}" destId="{A078B8D3-36FE-C948-9076-92D44B088BB2}" srcOrd="12" destOrd="0" presId="urn:microsoft.com/office/officeart/2008/layout/LinedList"/>
    <dgm:cxn modelId="{6E581575-4D54-7C4A-9469-9B53950899FE}" type="presParOf" srcId="{20644C3B-F163-044B-A6B3-531A34BCA2D9}" destId="{CE183145-8FEC-DE46-978E-0766E123AF6A}" srcOrd="13" destOrd="0" presId="urn:microsoft.com/office/officeart/2008/layout/LinedList"/>
    <dgm:cxn modelId="{121BDE6C-B63C-3C40-9DA1-086658BC7606}" type="presParOf" srcId="{CE183145-8FEC-DE46-978E-0766E123AF6A}" destId="{4ECE749F-B322-6A4A-BAF1-29330518E210}" srcOrd="0" destOrd="0" presId="urn:microsoft.com/office/officeart/2008/layout/LinedList"/>
    <dgm:cxn modelId="{FB41E815-F3C5-BC48-95C2-D78B3448E521}" type="presParOf" srcId="{CE183145-8FEC-DE46-978E-0766E123AF6A}" destId="{012BA21B-40CF-8A43-94D8-D9A9C067ABF4}" srcOrd="1" destOrd="0" presId="urn:microsoft.com/office/officeart/2008/layout/LinedList"/>
    <dgm:cxn modelId="{8AD67BF6-CCB0-6946-964C-B3DF14ACA944}" type="presParOf" srcId="{20644C3B-F163-044B-A6B3-531A34BCA2D9}" destId="{27A69C26-FB97-594E-86A7-940E429852C1}" srcOrd="14" destOrd="0" presId="urn:microsoft.com/office/officeart/2008/layout/LinedList"/>
    <dgm:cxn modelId="{E2B81F0D-7B09-2442-9CCB-85760FEBE12D}" type="presParOf" srcId="{20644C3B-F163-044B-A6B3-531A34BCA2D9}" destId="{C8CB3644-C9F9-8D45-AF67-94F22F78F0E8}" srcOrd="15" destOrd="0" presId="urn:microsoft.com/office/officeart/2008/layout/LinedList"/>
    <dgm:cxn modelId="{50AF4E3D-3B87-5C4F-A7C9-0A0A50B01D24}" type="presParOf" srcId="{C8CB3644-C9F9-8D45-AF67-94F22F78F0E8}" destId="{9299A662-495D-C141-94F8-EB2BAB60F812}" srcOrd="0" destOrd="0" presId="urn:microsoft.com/office/officeart/2008/layout/LinedList"/>
    <dgm:cxn modelId="{47A6876F-06A7-734C-8E08-040B7166BC62}" type="presParOf" srcId="{C8CB3644-C9F9-8D45-AF67-94F22F78F0E8}" destId="{908E9407-B046-C745-A3AC-F2809B56FA2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26EC1-7F37-ED43-A5F9-98A79156DD67}">
      <dsp:nvSpPr>
        <dsp:cNvPr id="0" name=""/>
        <dsp:cNvSpPr/>
      </dsp:nvSpPr>
      <dsp:spPr>
        <a:xfrm>
          <a:off x="0" y="0"/>
          <a:ext cx="626903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D2120-2A1F-3F44-B0EA-3DF52218C4FE}">
      <dsp:nvSpPr>
        <dsp:cNvPr id="0" name=""/>
        <dsp:cNvSpPr/>
      </dsp:nvSpPr>
      <dsp:spPr>
        <a:xfrm>
          <a:off x="0" y="0"/>
          <a:ext cx="6269038" cy="696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Variables</a:t>
          </a:r>
        </a:p>
      </dsp:txBody>
      <dsp:txXfrm>
        <a:off x="0" y="0"/>
        <a:ext cx="6269038" cy="696515"/>
      </dsp:txXfrm>
    </dsp:sp>
    <dsp:sp modelId="{081C3CD4-551D-6842-8F11-2BE6E27B03D7}">
      <dsp:nvSpPr>
        <dsp:cNvPr id="0" name=""/>
        <dsp:cNvSpPr/>
      </dsp:nvSpPr>
      <dsp:spPr>
        <a:xfrm>
          <a:off x="0" y="696515"/>
          <a:ext cx="6269038" cy="0"/>
        </a:xfrm>
        <a:prstGeom prst="line">
          <a:avLst/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accent5">
              <a:hueOff val="-965506"/>
              <a:satOff val="-2488"/>
              <a:lumOff val="-16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67EAD4-269C-4E4B-B315-473473F0819B}">
      <dsp:nvSpPr>
        <dsp:cNvPr id="0" name=""/>
        <dsp:cNvSpPr/>
      </dsp:nvSpPr>
      <dsp:spPr>
        <a:xfrm>
          <a:off x="0" y="696515"/>
          <a:ext cx="6269038" cy="696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Data Types</a:t>
          </a:r>
        </a:p>
      </dsp:txBody>
      <dsp:txXfrm>
        <a:off x="0" y="696515"/>
        <a:ext cx="6269038" cy="696515"/>
      </dsp:txXfrm>
    </dsp:sp>
    <dsp:sp modelId="{52CCA0EB-16F3-C64A-8420-2D53074547F9}">
      <dsp:nvSpPr>
        <dsp:cNvPr id="0" name=""/>
        <dsp:cNvSpPr/>
      </dsp:nvSpPr>
      <dsp:spPr>
        <a:xfrm>
          <a:off x="0" y="1393031"/>
          <a:ext cx="6269038" cy="0"/>
        </a:xfrm>
        <a:prstGeom prst="line">
          <a:avLst/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accent5">
              <a:hueOff val="-1931012"/>
              <a:satOff val="-4977"/>
              <a:lumOff val="-33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4BE25-EA7E-3A4D-911D-03494339B4C0}">
      <dsp:nvSpPr>
        <dsp:cNvPr id="0" name=""/>
        <dsp:cNvSpPr/>
      </dsp:nvSpPr>
      <dsp:spPr>
        <a:xfrm>
          <a:off x="0" y="1393031"/>
          <a:ext cx="6269038" cy="696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Operators</a:t>
          </a:r>
        </a:p>
      </dsp:txBody>
      <dsp:txXfrm>
        <a:off x="0" y="1393031"/>
        <a:ext cx="6269038" cy="696515"/>
      </dsp:txXfrm>
    </dsp:sp>
    <dsp:sp modelId="{0F7930A3-29C5-F740-A8A8-67B193CCB001}">
      <dsp:nvSpPr>
        <dsp:cNvPr id="0" name=""/>
        <dsp:cNvSpPr/>
      </dsp:nvSpPr>
      <dsp:spPr>
        <a:xfrm>
          <a:off x="0" y="2089546"/>
          <a:ext cx="6269038" cy="0"/>
        </a:xfrm>
        <a:prstGeom prst="line">
          <a:avLst/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accent5">
              <a:hueOff val="-2896518"/>
              <a:satOff val="-7465"/>
              <a:lumOff val="-50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32377-91C2-8745-8154-FA1CECAB294E}">
      <dsp:nvSpPr>
        <dsp:cNvPr id="0" name=""/>
        <dsp:cNvSpPr/>
      </dsp:nvSpPr>
      <dsp:spPr>
        <a:xfrm>
          <a:off x="0" y="2089546"/>
          <a:ext cx="6269038" cy="696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Flow Control</a:t>
          </a:r>
        </a:p>
      </dsp:txBody>
      <dsp:txXfrm>
        <a:off x="0" y="2089546"/>
        <a:ext cx="6269038" cy="696515"/>
      </dsp:txXfrm>
    </dsp:sp>
    <dsp:sp modelId="{C782B12A-B1C8-3645-B1A5-AEE5A4FF9F3D}">
      <dsp:nvSpPr>
        <dsp:cNvPr id="0" name=""/>
        <dsp:cNvSpPr/>
      </dsp:nvSpPr>
      <dsp:spPr>
        <a:xfrm>
          <a:off x="0" y="2786062"/>
          <a:ext cx="6269038" cy="0"/>
        </a:xfrm>
        <a:prstGeom prst="line">
          <a:avLst/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accent5">
              <a:hueOff val="-3862025"/>
              <a:satOff val="-9954"/>
              <a:lumOff val="-67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042C0-8206-A54E-89D5-13E8164D8AC9}">
      <dsp:nvSpPr>
        <dsp:cNvPr id="0" name=""/>
        <dsp:cNvSpPr/>
      </dsp:nvSpPr>
      <dsp:spPr>
        <a:xfrm>
          <a:off x="0" y="2786062"/>
          <a:ext cx="6269038" cy="696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Loops</a:t>
          </a:r>
        </a:p>
      </dsp:txBody>
      <dsp:txXfrm>
        <a:off x="0" y="2786062"/>
        <a:ext cx="6269038" cy="696515"/>
      </dsp:txXfrm>
    </dsp:sp>
    <dsp:sp modelId="{971A5885-0072-C445-B17F-4ABC8A64432C}">
      <dsp:nvSpPr>
        <dsp:cNvPr id="0" name=""/>
        <dsp:cNvSpPr/>
      </dsp:nvSpPr>
      <dsp:spPr>
        <a:xfrm>
          <a:off x="0" y="3482578"/>
          <a:ext cx="6269038" cy="0"/>
        </a:xfrm>
        <a:prstGeom prst="line">
          <a:avLst/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accent5">
              <a:hueOff val="-4827531"/>
              <a:satOff val="-12442"/>
              <a:lumOff val="-84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D3F3D1-81B5-4348-BF4E-9D788059B991}">
      <dsp:nvSpPr>
        <dsp:cNvPr id="0" name=""/>
        <dsp:cNvSpPr/>
      </dsp:nvSpPr>
      <dsp:spPr>
        <a:xfrm>
          <a:off x="0" y="3482578"/>
          <a:ext cx="6269038" cy="696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Methods</a:t>
          </a:r>
        </a:p>
      </dsp:txBody>
      <dsp:txXfrm>
        <a:off x="0" y="3482578"/>
        <a:ext cx="6269038" cy="696515"/>
      </dsp:txXfrm>
    </dsp:sp>
    <dsp:sp modelId="{A078B8D3-36FE-C948-9076-92D44B088BB2}">
      <dsp:nvSpPr>
        <dsp:cNvPr id="0" name=""/>
        <dsp:cNvSpPr/>
      </dsp:nvSpPr>
      <dsp:spPr>
        <a:xfrm>
          <a:off x="0" y="4179093"/>
          <a:ext cx="6269038" cy="0"/>
        </a:xfrm>
        <a:prstGeom prst="line">
          <a:avLst/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accent5">
              <a:hueOff val="-5793037"/>
              <a:satOff val="-14931"/>
              <a:lumOff val="-100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E749F-B322-6A4A-BAF1-29330518E210}">
      <dsp:nvSpPr>
        <dsp:cNvPr id="0" name=""/>
        <dsp:cNvSpPr/>
      </dsp:nvSpPr>
      <dsp:spPr>
        <a:xfrm>
          <a:off x="0" y="4179093"/>
          <a:ext cx="6269038" cy="696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Objects</a:t>
          </a:r>
        </a:p>
      </dsp:txBody>
      <dsp:txXfrm>
        <a:off x="0" y="4179093"/>
        <a:ext cx="6269038" cy="696515"/>
      </dsp:txXfrm>
    </dsp:sp>
    <dsp:sp modelId="{27A69C26-FB97-594E-86A7-940E429852C1}">
      <dsp:nvSpPr>
        <dsp:cNvPr id="0" name=""/>
        <dsp:cNvSpPr/>
      </dsp:nvSpPr>
      <dsp:spPr>
        <a:xfrm>
          <a:off x="0" y="4875609"/>
          <a:ext cx="6269038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99A662-495D-C141-94F8-EB2BAB60F812}">
      <dsp:nvSpPr>
        <dsp:cNvPr id="0" name=""/>
        <dsp:cNvSpPr/>
      </dsp:nvSpPr>
      <dsp:spPr>
        <a:xfrm>
          <a:off x="0" y="4875609"/>
          <a:ext cx="6269038" cy="696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Practical Example</a:t>
          </a:r>
        </a:p>
      </dsp:txBody>
      <dsp:txXfrm>
        <a:off x="0" y="4875609"/>
        <a:ext cx="6269038" cy="696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A98E0-483E-8245-9957-E267D8F8B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9E3DF-2A38-444D-96FA-40D4CB21C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84DB6-4D0B-D44A-917E-3D145F35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CFD7-C97D-D54D-BC12-913757CC1A7E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035A9-A0D8-8B4E-A23A-EEF79C6EB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CB1AE-EE3E-F248-9A16-22320CBA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1286-22BF-BB4D-9E4C-7229A20F1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67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66B0-473D-1B4E-A545-A3BD86E66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A54DD-164F-FA48-AF43-CED734349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41445-3196-BA40-AA71-283645C39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CFD7-C97D-D54D-BC12-913757CC1A7E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B7FD1-8F89-374E-89B0-FBE7D9F3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7C3FB-A9C3-5A42-8C4B-FA1A32F90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1286-22BF-BB4D-9E4C-7229A20F1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1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13BE98-0B89-524D-835F-7ED1EC5431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24689-3391-374D-B8A2-C4FDBBBC5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25F3D-3724-504C-980A-80BEC36FC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CFD7-C97D-D54D-BC12-913757CC1A7E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BE96C-E371-1845-98CF-378103BAA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6C1C8-8A4D-9C43-9570-94FAEB26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1286-22BF-BB4D-9E4C-7229A20F1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6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9B806-65F5-AB4D-8967-21C30DAD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AEBFE-D5C9-8748-A8CF-9ACE30AC3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80A06-D4A7-E549-9614-DC49EB966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CFD7-C97D-D54D-BC12-913757CC1A7E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D5886-7EDE-6749-BDF9-0517A4486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E2AE7-8667-FB44-AE02-61179ADCD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1286-22BF-BB4D-9E4C-7229A20F1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6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451B-C8C2-6149-9F97-6C2A9B6BA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1AC54-91BD-F041-A4BD-4436CB893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D77D4-0323-FC4B-B903-B3FA1F1BF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CFD7-C97D-D54D-BC12-913757CC1A7E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BCA9-57CB-F240-AA94-5C52018DD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4D072-0342-9045-8E40-B985022A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1286-22BF-BB4D-9E4C-7229A20F1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9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44947-CBB8-9B4F-AA34-415353BF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D0348-1DFB-BB4F-BBF0-AE885C1C0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2FDC6-92F1-BE4F-A80F-3316B81AF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145FF-9F6F-5642-9189-67C0F071A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CFD7-C97D-D54D-BC12-913757CC1A7E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BF195-BC2C-3647-86F7-6B50109E0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69D55-7853-AC4F-98D0-A58AC4442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1286-22BF-BB4D-9E4C-7229A20F1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7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6C576-E9A0-974B-808B-26B8ED1D3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6CEA5-F5A5-DB4E-A1EC-49404D4EF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22A02-085B-B24A-99F9-F5503C1AC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FCA96-FC6E-3F41-B5D3-5A25A4FB6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38DEE-D21B-BC4C-9596-E8E06E4FB3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16B96C-16CE-0642-B744-75675430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CFD7-C97D-D54D-BC12-913757CC1A7E}" type="datetimeFigureOut">
              <a:rPr lang="en-US" smtClean="0"/>
              <a:t>4/25/19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997A52-B8D6-7F40-B669-410E13EA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F67947-EA4E-B14A-AAC0-11FA3E6D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1286-22BF-BB4D-9E4C-7229A20F1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5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8414-ED32-0943-BAA3-31CC01D41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1E7E2C-5D8D-F842-A9B3-8A02683AE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CFD7-C97D-D54D-BC12-913757CC1A7E}" type="datetimeFigureOut">
              <a:rPr lang="en-US" smtClean="0"/>
              <a:t>4/25/19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CBA9C-A0A1-064C-A259-293B3C77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A58AA-3C6B-734B-8361-DB874E41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1286-22BF-BB4D-9E4C-7229A20F1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6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60AF-AB60-D142-B524-2B8EF947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CFD7-C97D-D54D-BC12-913757CC1A7E}" type="datetimeFigureOut">
              <a:rPr lang="en-US" smtClean="0"/>
              <a:t>4/25/19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D27411-924F-8849-A5BF-CCD566160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2B6C8-BD60-4E42-A0D4-961F8B340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1286-22BF-BB4D-9E4C-7229A20F1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04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C2269-FE41-5C40-BFB9-5DD5F140E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927A5-45B1-0743-B6A2-57AB583F8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54474-9500-AE44-87CA-BC36DA74A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9A89F-5035-D247-B677-0C533D296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CFD7-C97D-D54D-BC12-913757CC1A7E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2291C-61B5-6448-A76B-B3627567D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4DEE8-1CEA-634A-BA5C-FC9FB3468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1286-22BF-BB4D-9E4C-7229A20F1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4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8160-21A8-2B4F-A09B-66BE14B47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DD546-83AA-0B4A-BA8E-E4D344B74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A2AE7-EF44-C145-9641-A58F4EBB6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5EB9A-DB40-844A-9DE9-68994819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CFD7-C97D-D54D-BC12-913757CC1A7E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FE4F9-2F1E-D841-BA72-051F5645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8E611-F767-634E-89D2-3B85A8D5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1286-22BF-BB4D-9E4C-7229A20F1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B805F5-02DE-9A4D-BCAB-01EC95108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330BA-D67B-7D4B-B859-350284EA9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2A57C-708A-E44F-B5CA-5BF64C44C1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1CFD7-C97D-D54D-BC12-913757CC1A7E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992B4-54DD-8B42-A06B-795EC4A39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9E0F2-68EF-1A42-BDB1-943339A67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61286-22BF-BB4D-9E4C-7229A20F1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6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CD0019-F692-1E4E-8C7A-C28FF4A3A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756638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DE42F-BACC-CA42-ABED-7AA610ED1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15698"/>
            <a:ext cx="9144000" cy="42000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D140"/>
                </a:solidFill>
              </a:rPr>
              <a:t>Michael DiCicco</a:t>
            </a:r>
          </a:p>
        </p:txBody>
      </p:sp>
      <p:pic>
        <p:nvPicPr>
          <p:cNvPr id="1026" name="Picture 2" descr="Image result for python logo">
            <a:extLst>
              <a:ext uri="{FF2B5EF4-FFF2-40B4-BE49-F238E27FC236}">
                <a16:creationId xmlns:a16="http://schemas.microsoft.com/office/drawing/2014/main" id="{DC602F40-5E8D-954F-8E42-45FA8D396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366462"/>
            <a:ext cx="11496821" cy="388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937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203DD1-4296-A04A-BBCD-3C4A8DD6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471561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Topics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AF3D5C-B678-4320-92BF-3E41E66FEC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771737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10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988FF-7833-7A48-B2E6-4F6CC1FCA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Useful Resources</a:t>
            </a:r>
          </a:p>
        </p:txBody>
      </p:sp>
      <p:cxnSp>
        <p:nvCxnSpPr>
          <p:cNvPr id="39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03A6F-5404-9244-ABE2-7CBEC94A9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 err="1"/>
              <a:t>python.org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pypy.org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automatetheboringstuff.com</a:t>
            </a:r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3226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Introduction to Python</vt:lpstr>
      <vt:lpstr>Topics</vt:lpstr>
      <vt:lpstr>Useful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Karen Watts</dc:creator>
  <cp:lastModifiedBy>Karen Watts</cp:lastModifiedBy>
  <cp:revision>2</cp:revision>
  <dcterms:created xsi:type="dcterms:W3CDTF">2019-04-26T03:02:49Z</dcterms:created>
  <dcterms:modified xsi:type="dcterms:W3CDTF">2019-04-26T03:13:22Z</dcterms:modified>
</cp:coreProperties>
</file>