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174C37-BC5B-4876-A875-56CC6B0B21EF}" v="4" dt="2020-06-07T14:40:08.7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66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" userId="61cba2dbc69c9d38" providerId="LiveId" clId="{50174C37-BC5B-4876-A875-56CC6B0B21EF}"/>
    <pc:docChg chg="custSel addSld modSld">
      <pc:chgData name="Michael" userId="61cba2dbc69c9d38" providerId="LiveId" clId="{50174C37-BC5B-4876-A875-56CC6B0B21EF}" dt="2020-06-07T14:40:12.174" v="17" actId="1076"/>
      <pc:docMkLst>
        <pc:docMk/>
      </pc:docMkLst>
      <pc:sldChg chg="addSp delSp modSp new mod">
        <pc:chgData name="Michael" userId="61cba2dbc69c9d38" providerId="LiveId" clId="{50174C37-BC5B-4876-A875-56CC6B0B21EF}" dt="2020-06-07T14:38:49.470" v="12" actId="1076"/>
        <pc:sldMkLst>
          <pc:docMk/>
          <pc:sldMk cId="2611982189" sldId="256"/>
        </pc:sldMkLst>
        <pc:spChg chg="del mod">
          <ac:chgData name="Michael" userId="61cba2dbc69c9d38" providerId="LiveId" clId="{50174C37-BC5B-4876-A875-56CC6B0B21EF}" dt="2020-06-07T14:37:37.041" v="10" actId="478"/>
          <ac:spMkLst>
            <pc:docMk/>
            <pc:sldMk cId="2611982189" sldId="256"/>
            <ac:spMk id="2" creationId="{5A50541B-90EF-49DF-9216-37F6C325EE33}"/>
          </ac:spMkLst>
        </pc:spChg>
        <pc:spChg chg="mod">
          <ac:chgData name="Michael" userId="61cba2dbc69c9d38" providerId="LiveId" clId="{50174C37-BC5B-4876-A875-56CC6B0B21EF}" dt="2020-06-07T14:37:22.796" v="8" actId="1076"/>
          <ac:spMkLst>
            <pc:docMk/>
            <pc:sldMk cId="2611982189" sldId="256"/>
            <ac:spMk id="3" creationId="{10453619-992D-41CA-A20A-F7E39BF624E6}"/>
          </ac:spMkLst>
        </pc:spChg>
        <pc:picChg chg="add mod">
          <ac:chgData name="Michael" userId="61cba2dbc69c9d38" providerId="LiveId" clId="{50174C37-BC5B-4876-A875-56CC6B0B21EF}" dt="2020-06-07T14:37:30.376" v="9" actId="1076"/>
          <ac:picMkLst>
            <pc:docMk/>
            <pc:sldMk cId="2611982189" sldId="256"/>
            <ac:picMk id="4" creationId="{BE7AB716-BCDE-4ADA-A6B0-9F192944DCE9}"/>
          </ac:picMkLst>
        </pc:picChg>
        <pc:picChg chg="add mod">
          <ac:chgData name="Michael" userId="61cba2dbc69c9d38" providerId="LiveId" clId="{50174C37-BC5B-4876-A875-56CC6B0B21EF}" dt="2020-06-07T14:38:49.470" v="12" actId="1076"/>
          <ac:picMkLst>
            <pc:docMk/>
            <pc:sldMk cId="2611982189" sldId="256"/>
            <ac:picMk id="5" creationId="{92C89FEE-41FB-4A37-8714-E2DE65908362}"/>
          </ac:picMkLst>
        </pc:picChg>
      </pc:sldChg>
      <pc:sldChg chg="addSp delSp modSp new mod">
        <pc:chgData name="Michael" userId="61cba2dbc69c9d38" providerId="LiveId" clId="{50174C37-BC5B-4876-A875-56CC6B0B21EF}" dt="2020-06-07T14:40:12.174" v="17" actId="1076"/>
        <pc:sldMkLst>
          <pc:docMk/>
          <pc:sldMk cId="1813363926" sldId="257"/>
        </pc:sldMkLst>
        <pc:spChg chg="del">
          <ac:chgData name="Michael" userId="61cba2dbc69c9d38" providerId="LiveId" clId="{50174C37-BC5B-4876-A875-56CC6B0B21EF}" dt="2020-06-07T14:39:09.673" v="14" actId="478"/>
          <ac:spMkLst>
            <pc:docMk/>
            <pc:sldMk cId="1813363926" sldId="257"/>
            <ac:spMk id="2" creationId="{B991AAD8-6F64-490D-A468-AC208C1E3A78}"/>
          </ac:spMkLst>
        </pc:spChg>
        <pc:spChg chg="del">
          <ac:chgData name="Michael" userId="61cba2dbc69c9d38" providerId="LiveId" clId="{50174C37-BC5B-4876-A875-56CC6B0B21EF}" dt="2020-06-07T14:39:11.374" v="15" actId="478"/>
          <ac:spMkLst>
            <pc:docMk/>
            <pc:sldMk cId="1813363926" sldId="257"/>
            <ac:spMk id="3" creationId="{03835EE0-C4F6-4B25-903E-51F1901BD7AD}"/>
          </ac:spMkLst>
        </pc:spChg>
        <pc:picChg chg="add mod">
          <ac:chgData name="Michael" userId="61cba2dbc69c9d38" providerId="LiveId" clId="{50174C37-BC5B-4876-A875-56CC6B0B21EF}" dt="2020-06-07T14:40:12.174" v="17" actId="1076"/>
          <ac:picMkLst>
            <pc:docMk/>
            <pc:sldMk cId="1813363926" sldId="257"/>
            <ac:picMk id="4" creationId="{D5B9715E-6D3B-4014-9F93-196E33E3016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285B9-F82A-42C0-AEE6-64F55DD026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915B30-62BD-430F-BEC3-CF3B2E0054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BE3D15-70D1-44C3-8431-8A2401962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85D7A-163A-4DD0-A92D-6C4FC3517279}" type="datetimeFigureOut">
              <a:rPr lang="en-US" smtClean="0"/>
              <a:t>07-Jun-20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1B7E0-86E5-476F-AF4F-999168500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C3769B-B3C4-41FD-88FF-5838950CC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EF194-626F-4872-ACCB-AF0AF02E5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325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F96E6-8E86-4D2E-970B-1F5A2B497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8E145A-57B3-482F-B9A7-D82067FAAC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580345-AE21-4E63-A8F8-561986DA4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85D7A-163A-4DD0-A92D-6C4FC3517279}" type="datetimeFigureOut">
              <a:rPr lang="en-US" smtClean="0"/>
              <a:t>07-Jun-20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9C613-3AF3-4CE0-9382-17A521487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8B3AD-B9F1-49D3-B410-15C1EFE24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EF194-626F-4872-ACCB-AF0AF02E5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291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629481-F074-4D59-A66B-550F82566A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945947-7364-4EA9-A691-33F8F0327C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0D2DC1-99D5-442D-A875-4085CE0F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85D7A-163A-4DD0-A92D-6C4FC3517279}" type="datetimeFigureOut">
              <a:rPr lang="en-US" smtClean="0"/>
              <a:t>07-Jun-20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CA2AD3-7E2B-4E66-9EAB-1CBFD8AF1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F6A56A-6770-4C47-AD73-086A2948E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EF194-626F-4872-ACCB-AF0AF02E5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519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8DB3A-BF44-40F8-8AF6-6135E4914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F8655-4D9D-4132-9E1C-C4E070AFE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901F8-062B-402A-8AD5-631D5FC83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85D7A-163A-4DD0-A92D-6C4FC3517279}" type="datetimeFigureOut">
              <a:rPr lang="en-US" smtClean="0"/>
              <a:t>07-Jun-20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37688-70D3-4D49-8797-55CE47407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E78398-B728-40E1-A651-F5AEBC6F3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EF194-626F-4872-ACCB-AF0AF02E5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910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20466-A14D-4793-8B4B-1EA99A048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974C84-203C-4792-A2F9-5CDC3B0F9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653D2-BA68-4B03-93E0-68983D82E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85D7A-163A-4DD0-A92D-6C4FC3517279}" type="datetimeFigureOut">
              <a:rPr lang="en-US" smtClean="0"/>
              <a:t>07-Jun-20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297A53-0334-4ABC-89CC-4EFAB7A4B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9863F9-353F-411A-A5DB-6F892B71C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EF194-626F-4872-ACCB-AF0AF02E5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676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C729C-2483-4B45-AA9A-370401629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FEFC9-D731-4F55-9465-A919BC764B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BC99B1-F6B4-46E2-834E-80F2EA329C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876B98-EB5C-43E5-8606-D4D3F27F6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85D7A-163A-4DD0-A92D-6C4FC3517279}" type="datetimeFigureOut">
              <a:rPr lang="en-US" smtClean="0"/>
              <a:t>07-Jun-20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A8D5DA-46E4-4389-9AB4-07ED26218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13C909-2C96-4874-B342-F323B9D00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EF194-626F-4872-ACCB-AF0AF02E5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648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BA009-45DC-4CD6-A0C2-64D2F69A2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EF0444-CEEC-4954-9C62-75FFF03521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6E68DA-A089-4177-9B31-0E4D008992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D7BAF2-478E-406F-A5B6-C2FB839441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B52E76-2874-44F3-B196-EE45A4BF36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11D6E5-3612-4E0E-9CE0-7538BD2FD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85D7A-163A-4DD0-A92D-6C4FC3517279}" type="datetimeFigureOut">
              <a:rPr lang="en-US" smtClean="0"/>
              <a:t>07-Jun-20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27A46B-C20F-4112-823C-0E5F61B76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692525-5EEE-47F9-B9EC-96A14C2B5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EF194-626F-4872-ACCB-AF0AF02E5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84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DE635-048F-4956-8452-E35F9012C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191478-A0CD-4BC6-925B-7716637DF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85D7A-163A-4DD0-A92D-6C4FC3517279}" type="datetimeFigureOut">
              <a:rPr lang="en-US" smtClean="0"/>
              <a:t>07-Jun-20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FAA80B-BE95-463F-8F1B-D9D8A0A8D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FB7F66-55E2-4A56-9757-6FD70DA4F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EF194-626F-4872-ACCB-AF0AF02E5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771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461A01-A517-4179-89C4-CF17D6853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85D7A-163A-4DD0-A92D-6C4FC3517279}" type="datetimeFigureOut">
              <a:rPr lang="en-US" smtClean="0"/>
              <a:t>07-Jun-20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585B58-E6EF-491B-8948-C774F0AAC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C3F84F-C019-47C5-B48D-8A140E20E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EF194-626F-4872-ACCB-AF0AF02E5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351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D3590-ABCC-4C38-88F2-BF7340E65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9E916-4897-4D5E-AE96-942AF152F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E8C96D-7C90-418E-A58A-6F83976944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2A0686-1BDF-4CAF-9079-0CC10E4EB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85D7A-163A-4DD0-A92D-6C4FC3517279}" type="datetimeFigureOut">
              <a:rPr lang="en-US" smtClean="0"/>
              <a:t>07-Jun-20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BA2854-8940-4269-8484-6326B56BE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0E502F-6F25-415A-A1D3-B950AB2F2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EF194-626F-4872-ACCB-AF0AF02E5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349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F9900-049D-45F8-9FF0-AE7BAB0DA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7C2C06-6000-46A5-81A2-FA28772A12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760BBF-54E1-4E60-8BF3-D0C6F0F77A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DF1366-00F9-4D09-AC16-98D7E01C1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85D7A-163A-4DD0-A92D-6C4FC3517279}" type="datetimeFigureOut">
              <a:rPr lang="en-US" smtClean="0"/>
              <a:t>07-Jun-20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5BB032-845B-46FF-A946-113F5DFAB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C098C7-5658-4940-AD31-BDEC18C46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EF194-626F-4872-ACCB-AF0AF02E5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825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6E0A02-B32F-4598-9BF8-E36DEEA05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7B147F-EF8E-4DC1-A069-8BC9850DEC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FF2F85-3074-4DAB-814A-75BE2DE40B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E85D7A-163A-4DD0-A92D-6C4FC3517279}" type="datetimeFigureOut">
              <a:rPr lang="en-US" smtClean="0"/>
              <a:t>07-Jun-20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0174E-6D34-4C63-A46D-F39BEF3425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5869C-80FF-4D86-9BC8-5CACAB42AA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EF194-626F-4872-ACCB-AF0AF02E5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18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link.springer.com/chapter/10.1007%2F978-94-011-1238-3_8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0453619-992D-41CA-A20A-F7E39BF624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71800" y="328603"/>
            <a:ext cx="9144000" cy="1655762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https://link.springer.com/chapter/10.1007%2F978-94-011-1238-3_8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7AB716-BCDE-4ADA-A6B0-9F192944DC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" y="904875"/>
            <a:ext cx="4495800" cy="50482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2C89FEE-41FB-4A37-8714-E2DE659083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0172" y="919172"/>
            <a:ext cx="4543425" cy="561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982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5B9715E-6D3B-4014-9F93-196E33E301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14" y="140457"/>
            <a:ext cx="3181350" cy="505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363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11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</dc:creator>
  <cp:lastModifiedBy>Michael</cp:lastModifiedBy>
  <cp:revision>1</cp:revision>
  <dcterms:created xsi:type="dcterms:W3CDTF">2020-06-07T14:36:17Z</dcterms:created>
  <dcterms:modified xsi:type="dcterms:W3CDTF">2020-06-07T14:40:36Z</dcterms:modified>
</cp:coreProperties>
</file>