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E6E9AD-BB58-4D57-8CF3-DD4FB43BAFF3}">
  <a:tblStyle styleId="{4AE6E9AD-BB58-4D57-8CF3-DD4FB43BAF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6bbc3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6bbc3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6bbc3e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46bbc3e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46bbc3e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46bbc3e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46bbc3e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46bbc3e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46bbc3e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46bbc3e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6bbc3e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46bbc3e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6bbc3e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6bbc3e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3162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Lift Ticket Pricing Model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Undervalued?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Current lift ticket price: $81  		Vail, Aspen: $200+</a:t>
            </a:r>
            <a:endParaRPr sz="2300">
              <a:solidFill>
                <a:schemeClr val="dk1"/>
              </a:solidFill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Nubs Nob Ski Area , MI: $85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Which one does Big Mountain view as a comparable resort?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In facilities?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In reputation?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In skiing quality?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Proposed Operational Changes</a:t>
            </a:r>
            <a:endParaRPr sz="301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Permanently closing down up to 10 of the least used runs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Increase the vertical drop by adding a run to a point 150 feet lower down but requiring the installation of an additional chair lift to bring skiers back up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Same as number 2, but adding 2 acres of snow making cover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Increase the longest run by 0.2 mile requiring an additional snow making of 4 acres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Close the two T-bars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39525"/>
            <a:ext cx="8520600" cy="4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Recommendations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Raise lift ticket prices to $85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Close up to 5  of the least utilized runs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Shut down the two T-bars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Impacts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Increases prospective revenue by $7M annually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Lowers operating costs to make up for $1.54M increase from new lift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other proposals did not have enough benefit to offset expenses.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53600"/>
            <a:ext cx="852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89100"/>
            <a:ext cx="85206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 chosen model utilized price data from 276 resort to predict the price of Big </a:t>
            </a:r>
            <a:r>
              <a:rPr lang="en" sz="2300">
                <a:solidFill>
                  <a:schemeClr val="dk1"/>
                </a:solidFill>
              </a:rPr>
              <a:t>Mountain’s</a:t>
            </a:r>
            <a:r>
              <a:rPr lang="en" sz="2300">
                <a:solidFill>
                  <a:schemeClr val="dk1"/>
                </a:solidFill>
              </a:rPr>
              <a:t> lift ticket. It predicted that the current price would be </a:t>
            </a:r>
            <a:endParaRPr sz="23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$95.87 ± $10 in </a:t>
            </a:r>
            <a:r>
              <a:rPr lang="en" sz="2300">
                <a:solidFill>
                  <a:schemeClr val="dk1"/>
                </a:solidFill>
              </a:rPr>
              <a:t>average</a:t>
            </a:r>
            <a:r>
              <a:rPr lang="en" sz="2300">
                <a:solidFill>
                  <a:schemeClr val="dk1"/>
                </a:solidFill>
              </a:rPr>
              <a:t> error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Random forest model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Works well with small datasets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No need to scale features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Many </a:t>
            </a:r>
            <a:r>
              <a:rPr lang="en" sz="2300">
                <a:solidFill>
                  <a:schemeClr val="dk1"/>
                </a:solidFill>
              </a:rPr>
              <a:t>correlated</a:t>
            </a:r>
            <a:r>
              <a:rPr lang="en" sz="2300">
                <a:solidFill>
                  <a:schemeClr val="dk1"/>
                </a:solidFill>
              </a:rPr>
              <a:t> features are less of a problem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704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19925"/>
            <a:ext cx="8520600" cy="4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 most </a:t>
            </a:r>
            <a:r>
              <a:rPr lang="en" sz="2300">
                <a:solidFill>
                  <a:schemeClr val="dk1"/>
                </a:solidFill>
              </a:rPr>
              <a:t>important</a:t>
            </a:r>
            <a:r>
              <a:rPr lang="en" sz="2300">
                <a:solidFill>
                  <a:schemeClr val="dk1"/>
                </a:solidFill>
              </a:rPr>
              <a:t> features in the model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52500" y="12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{4AE6E9AD-BB58-4D57-8CF3-DD4FB43BAFF3}</a:tableStyleId>
              </a:tblPr>
              <a:tblGrid>
                <a:gridCol w="3619500"/>
                <a:gridCol w="3619500"/>
              </a:tblGrid>
              <a:tr h="10291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# of Runs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Vertical Drop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Total # of Chairlifts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# of Fast Quads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Snowmaking Acres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Skiable Terrain Acres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875"/>
            <a:ext cx="6737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12725"/>
            <a:ext cx="852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Position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4311350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graphs reflect that Big Mountain has Copper Mountain level facilities but is pricing like Nubs Nob.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50" y="563575"/>
            <a:ext cx="7791425" cy="3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55325" y="546650"/>
            <a:ext cx="8520600" cy="4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Conclusions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Big Mountain is currently underpricing lift tickets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 modest $4 increase is easily supported by the data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Projected revenue increases by $7M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With the new lift </a:t>
            </a:r>
            <a:r>
              <a:rPr lang="en" sz="2300">
                <a:solidFill>
                  <a:schemeClr val="dk1"/>
                </a:solidFill>
              </a:rPr>
              <a:t>opening,</a:t>
            </a:r>
            <a:r>
              <a:rPr lang="en" sz="2300">
                <a:solidFill>
                  <a:schemeClr val="dk1"/>
                </a:solidFill>
              </a:rPr>
              <a:t> this is an ideal time to shut down the outmoded T-bars and close underused runs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Future modelling using more detailed analysis of comparable larger resorts may provide insight into additional revenue streams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