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0E23C6-4D45-4AB9-896A-FA1476502B64}">
  <a:tblStyle styleId="{050E23C6-4D45-4AB9-896A-FA1476502B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69909C4-EDE8-4FA8-B7E7-094A665924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007417bcd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007417bcd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007417bcd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007417bcd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04b91a2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04b91a2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07417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007417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01b708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01b708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01b708c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01b708c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01b708c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01b708c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007417bc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007417bc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01b708c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01b708c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04b91a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04b91a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04b91a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04b91a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caso de estudio 3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</a:t>
            </a:r>
            <a:r>
              <a:rPr b="1" lang="es"/>
              <a:t>co Market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73300" y="4084500"/>
            <a:ext cx="34707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Integrantes: Miguel Laguela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		Matias Torres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		Rodrigo Valdes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Fecha Entrega: 06/04/2025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1797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Planificación</a:t>
            </a:r>
            <a:r>
              <a:rPr b="1" lang="es" sz="2600" u="sng"/>
              <a:t> de </a:t>
            </a:r>
            <a:r>
              <a:rPr b="1" lang="es" sz="2600" u="sng"/>
              <a:t>Migración</a:t>
            </a:r>
            <a:endParaRPr b="1" sz="2600" u="sng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33625" y="612450"/>
            <a:ext cx="78231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02"/>
              <a:t>Para esto se debe planificar la estrategia </a:t>
            </a:r>
            <a:r>
              <a:rPr lang="es" sz="1402"/>
              <a:t>de migración  previo a un analisis del problema. Una vez realizado, ir de manera gradual trabajando en equipos de trabajo, definiendo los frameworks a utilizar.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02"/>
              <a:t> Luego planificar los microservicio como: servicio usuario, producto, pedido,  pago y envío 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402"/>
              <a:t>Por último es necesario realizar pruebas de despliegue y escalabilidad para asegurar que este funcione correctamente, para así desactivar gradualmente el uso del sistema monolitico.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402"/>
              <a:t>aca esta el detalle de los riesgos y mitigación asociados al plan de migración de monolítico a microservicios:</a:t>
            </a:r>
            <a:endParaRPr sz="1402"/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1706400" y="320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{569909C4-EDE8-4FA8-B7E7-094A66592436}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Riesgos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Mitigación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Cuello de botella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creando más base de datos para el paso de la información de manera escalonada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Pérdida de datos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generando un respaldo de datos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Filtración de datos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encriptación de datos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Dependencia local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establecer una comunicación a través de la red puede ser por API o web service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Conclusión</a:t>
            </a:r>
            <a:endParaRPr b="1" sz="2600" u="sng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 el paso de </a:t>
            </a:r>
            <a:r>
              <a:rPr lang="es" sz="1400"/>
              <a:t>monolítico</a:t>
            </a:r>
            <a:r>
              <a:rPr lang="es" sz="1400"/>
              <a:t> a microservicio, la empresa EcoMarket mejorara notablemente su funcionamiento y </a:t>
            </a:r>
            <a:r>
              <a:rPr lang="es" sz="1400"/>
              <a:t>podrán</a:t>
            </a:r>
            <a:r>
              <a:rPr lang="es" sz="1400"/>
              <a:t> cumplir satisfaciendo la necesidad de los clientes.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Las herramientas como spring boot, my sql  ayudan a formar la arquitectura de microservicio. </a:t>
            </a:r>
            <a:r>
              <a:rPr lang="es" sz="1400"/>
              <a:t>Además</a:t>
            </a:r>
            <a:r>
              <a:rPr lang="es" sz="1400"/>
              <a:t> teniendo en cuenta la parte de enfoque </a:t>
            </a:r>
            <a:r>
              <a:rPr lang="es" sz="1400"/>
              <a:t>ético</a:t>
            </a:r>
            <a:r>
              <a:rPr lang="es" sz="1400"/>
              <a:t> respecto en la seguridad de datos y teniendo en cuenta el sistema nuevo capacitar a los trabajadores se garantizara que funcione el negocio nuevamente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Problemática</a:t>
            </a:r>
            <a:r>
              <a:rPr b="1" lang="es" sz="2600" u="sng"/>
              <a:t> del caso</a:t>
            </a:r>
            <a:endParaRPr b="1" sz="2600" u="sng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empresa EcoMarket tiene un serio </a:t>
            </a:r>
            <a:r>
              <a:rPr lang="es" sz="1400"/>
              <a:t>problema</a:t>
            </a:r>
            <a:r>
              <a:rPr lang="es" sz="1400"/>
              <a:t> ya que sostuvo un aumento constante de sus tiendas y esta </a:t>
            </a:r>
            <a:r>
              <a:rPr lang="es" sz="1400"/>
              <a:t>compañía</a:t>
            </a:r>
            <a:r>
              <a:rPr lang="es" sz="1400"/>
              <a:t> posee un sistema </a:t>
            </a:r>
            <a:r>
              <a:rPr lang="es" sz="1400"/>
              <a:t>monolítico</a:t>
            </a:r>
            <a:r>
              <a:rPr lang="es" sz="1400"/>
              <a:t> de manera localizada, por ende se le hace un problema a la hora de interactuar respecto a almacenamiento entre todas sus tiendas.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proceso que necesita la tienda es lograr pasar sistema </a:t>
            </a:r>
            <a:r>
              <a:rPr lang="es" sz="1400"/>
              <a:t>monolítico</a:t>
            </a:r>
            <a:r>
              <a:rPr lang="es" sz="1400"/>
              <a:t> a uno de microservicio.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18625" y="182500"/>
            <a:ext cx="70389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Herramientas y Framework</a:t>
            </a:r>
            <a:endParaRPr b="1" sz="2600" u="sng"/>
          </a:p>
        </p:txBody>
      </p:sp>
      <p:pic>
        <p:nvPicPr>
          <p:cNvPr id="152" name="Google Shape;152;p16" title="spring-boot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00" y="1012000"/>
            <a:ext cx="3337200" cy="17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GitHub-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749775"/>
            <a:ext cx="3043651" cy="171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title="mysql-original-wordmark-icon-1024x532-p138xy0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800" y="2821700"/>
            <a:ext cx="2899725" cy="16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title="images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8175" y="1012000"/>
            <a:ext cx="3499350" cy="1733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16"/>
          <p:cNvGraphicFramePr/>
          <p:nvPr/>
        </p:nvGraphicFramePr>
        <p:xfrm>
          <a:off x="913525" y="9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{050E23C6-4D45-4AB9-896A-FA1476502B64}</a:tableStyleId>
              </a:tblPr>
              <a:tblGrid>
                <a:gridCol w="3711450"/>
                <a:gridCol w="3711450"/>
              </a:tblGrid>
              <a:tr h="18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Herramientas </a:t>
            </a:r>
            <a:r>
              <a:rPr b="1" lang="es" sz="2600" u="sng"/>
              <a:t>planificación</a:t>
            </a:r>
            <a:endParaRPr b="1" sz="2600" u="sng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675" y="556250"/>
            <a:ext cx="2639950" cy="23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075" y="1804125"/>
            <a:ext cx="3006551" cy="208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375" y="3751125"/>
            <a:ext cx="3006551" cy="6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5131025" y="3625475"/>
            <a:ext cx="354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EF0FF"/>
                </a:solidFill>
              </a:rPr>
              <a:t>Aplicación que permite crear diagramas de manera colaborativa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039775" y="1511013"/>
            <a:ext cx="354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Herramienta que permite crear y compartir contenido, colaborar en tiempo real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7" name="Google Shape;167;p17"/>
          <p:cNvGraphicFramePr/>
          <p:nvPr/>
        </p:nvGraphicFramePr>
        <p:xfrm>
          <a:off x="874750" y="125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{050E23C6-4D45-4AB9-896A-FA1476502B64}</a:tableStyleId>
              </a:tblPr>
              <a:tblGrid>
                <a:gridCol w="3817875"/>
                <a:gridCol w="3817875"/>
              </a:tblGrid>
              <a:tr h="11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17"/>
          <p:cNvSpPr txBox="1"/>
          <p:nvPr/>
        </p:nvSpPr>
        <p:spPr>
          <a:xfrm>
            <a:off x="5046900" y="2475850"/>
            <a:ext cx="328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Aplicación permite a los usuarios chatear, compartir pantalla, y hacer videollamadas en tiempo real.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428375" y="9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Requisitos del sistema</a:t>
            </a:r>
            <a:endParaRPr b="1" sz="2600" u="sng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310525" y="811450"/>
            <a:ext cx="75891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Administrador del sistema: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Gestionar usuarios, configurar usuarios, </a:t>
            </a:r>
            <a:r>
              <a:rPr lang="es" sz="1400"/>
              <a:t>monitorización</a:t>
            </a:r>
            <a:r>
              <a:rPr lang="es" sz="1400"/>
              <a:t> del sistema,respaldar y restaurar datos.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Gerente de tienda: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Gestionar inventarios, reportes, tiendas y pedidos.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Empleado de tienda: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Registrar ventas, atender devoluciones y reclamaciones, consultar inventario y generar facturas.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L</a:t>
            </a:r>
            <a:r>
              <a:rPr lang="es" sz="1400"/>
              <a:t>ogística</a:t>
            </a:r>
            <a:r>
              <a:rPr lang="es" sz="1400"/>
              <a:t>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Gestionar </a:t>
            </a:r>
            <a:r>
              <a:rPr lang="es" sz="1400"/>
              <a:t>envíos</a:t>
            </a:r>
            <a:r>
              <a:rPr lang="es" sz="1400"/>
              <a:t>, optimizar rutas de entrega, actualizar estado de pedidos y gestionar proveedores.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Acciones de los clientes vía web: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crear cuenta, iniciar sesión,navegar y buscar productos, agregar productos al carrito, realizar pedidos, consultar historial de pedidos, gestionar perfil, solicitar soporte,dejar reseñas y calificaciones, aplicar cupones y descuentos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E</a:t>
            </a:r>
            <a:r>
              <a:rPr b="1" lang="es" sz="2600" u="sng"/>
              <a:t>nfoque ético</a:t>
            </a:r>
            <a:endParaRPr b="1" sz="2600" u="sng"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713022" y="1456460"/>
            <a:ext cx="59724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P</a:t>
            </a:r>
            <a:r>
              <a:rPr b="1" lang="es" sz="1400"/>
              <a:t>rivacidad de datos: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Debido a que la empresa EcoMarket trabaja constantemente con nuevos clientes, necesita estar controlando y modificando informacion , ya sea los datos del cliente (rut, nombre y los detalles de su pago). Se trabajara el enfoque </a:t>
            </a:r>
            <a:r>
              <a:rPr lang="es" sz="1400"/>
              <a:t>ético</a:t>
            </a:r>
            <a:r>
              <a:rPr lang="es" sz="1400"/>
              <a:t> abordando la privacidad de datos del usuario a </a:t>
            </a:r>
            <a:r>
              <a:rPr lang="es" sz="1400"/>
              <a:t>través</a:t>
            </a:r>
            <a:r>
              <a:rPr lang="es" sz="1400"/>
              <a:t> de la </a:t>
            </a:r>
            <a:r>
              <a:rPr lang="es" sz="1400"/>
              <a:t>encriptación de datos</a:t>
            </a:r>
            <a:r>
              <a:rPr lang="es" sz="1400"/>
              <a:t> mantenido su resguardo, evitando ataques a los servidores y manteniendo la </a:t>
            </a:r>
            <a:r>
              <a:rPr lang="es" sz="1400"/>
              <a:t>confidencialidad</a:t>
            </a:r>
            <a:r>
              <a:rPr lang="es" sz="1400"/>
              <a:t> de los datos de nuestros clientes.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E</a:t>
            </a:r>
            <a:r>
              <a:rPr b="1" lang="es" sz="2600" u="sng"/>
              <a:t>nfoque ético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375250"/>
            <a:ext cx="70389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R</a:t>
            </a:r>
            <a:r>
              <a:rPr b="1" lang="es" sz="1400"/>
              <a:t>esponsabilidad de despliegue: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Un punto importante en la ética, es hacer la transición a microservicio. Este proceso debe ser supervisado,  y es necesario tener un sistema de pruebas de modo que se pueda ir corrigiendo errores en el trayecto hasta que esté  en perfecto funcionamiento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Capacitación a trabajadores: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El uso de nuevo sistema microservicio puede verse afectado los empleados, por ende habría que crear capacitaciones para que cada empleado pueda acostumbrarse a las tecnologías utilizadas dentro del sistema de microservicio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114275" y="92725"/>
            <a:ext cx="7052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 u="sng"/>
              <a:t>Diagrama de Uso</a:t>
            </a:r>
            <a:endParaRPr b="1" sz="2600" u="sng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13" y="851175"/>
            <a:ext cx="7628576" cy="42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